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264" r:id="rId3"/>
    <p:sldId id="266" r:id="rId4"/>
    <p:sldId id="265" r:id="rId5"/>
    <p:sldId id="267" r:id="rId6"/>
    <p:sldId id="268" r:id="rId7"/>
    <p:sldId id="269" r:id="rId8"/>
    <p:sldId id="258" r:id="rId9"/>
    <p:sldId id="257" r:id="rId10"/>
  </p:sldIdLst>
  <p:sldSz cx="9144000" cy="6858000" type="screen4x3"/>
  <p:notesSz cx="6797675" cy="9926638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FB67"/>
    <a:srgbClr val="F42300"/>
    <a:srgbClr val="FEA0F7"/>
    <a:srgbClr val="99FF66"/>
    <a:srgbClr val="B3E1B7"/>
    <a:srgbClr val="FFCD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7" autoAdjust="0"/>
    <p:restoredTop sz="94672"/>
  </p:normalViewPr>
  <p:slideViewPr>
    <p:cSldViewPr>
      <p:cViewPr varScale="1">
        <p:scale>
          <a:sx n="127" d="100"/>
          <a:sy n="127" d="100"/>
        </p:scale>
        <p:origin x="177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547" cy="497250"/>
          </a:xfrm>
          <a:prstGeom prst="rect">
            <a:avLst/>
          </a:prstGeom>
        </p:spPr>
        <p:txBody>
          <a:bodyPr vert="horz" lIns="87818" tIns="43908" rIns="87818" bIns="43908" rtlCol="0"/>
          <a:lstStyle>
            <a:lvl1pPr algn="l" eaLnBrk="1" hangingPunct="1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970" y="1"/>
            <a:ext cx="2946547" cy="497250"/>
          </a:xfrm>
          <a:prstGeom prst="rect">
            <a:avLst/>
          </a:prstGeom>
        </p:spPr>
        <p:txBody>
          <a:bodyPr vert="horz" lIns="87818" tIns="43908" rIns="87818" bIns="43908" rtlCol="0"/>
          <a:lstStyle>
            <a:lvl1pPr algn="r" eaLnBrk="1" hangingPunct="1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47A6F368-7BB0-664B-9CD1-DD4436150A1B}" type="datetimeFigureOut">
              <a:rPr lang="en-US"/>
              <a:pPr>
                <a:defRPr/>
              </a:pPr>
              <a:t>10/20/24</a:t>
            </a:fld>
            <a:endParaRPr lang="en-US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1" y="9429390"/>
            <a:ext cx="2946547" cy="494957"/>
          </a:xfrm>
          <a:prstGeom prst="rect">
            <a:avLst/>
          </a:prstGeom>
        </p:spPr>
        <p:txBody>
          <a:bodyPr vert="horz" lIns="87818" tIns="43908" rIns="87818" bIns="43908" rtlCol="0" anchor="b"/>
          <a:lstStyle>
            <a:lvl1pPr algn="l" eaLnBrk="1" hangingPunct="1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970" y="9429390"/>
            <a:ext cx="2946547" cy="494957"/>
          </a:xfrm>
          <a:prstGeom prst="rect">
            <a:avLst/>
          </a:prstGeom>
        </p:spPr>
        <p:txBody>
          <a:bodyPr vert="horz" wrap="square" lIns="87818" tIns="43908" rIns="87818" bIns="439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D8BAF9A-5143-6246-BA11-A93136178B32}" type="slidenum">
              <a:rPr lang="en-US" altLang="sv-SE"/>
              <a:pPr>
                <a:defRPr/>
              </a:pPr>
              <a:t>‹#›</a:t>
            </a:fld>
            <a:endParaRPr lang="en-US" altLang="sv-SE"/>
          </a:p>
        </p:txBody>
      </p:sp>
    </p:spTree>
    <p:extLst>
      <p:ext uri="{BB962C8B-B14F-4D97-AF65-F5344CB8AC3E}">
        <p14:creationId xmlns:p14="http://schemas.microsoft.com/office/powerpoint/2010/main" val="775007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547" cy="4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617" tIns="43808" rIns="87617" bIns="43808" numCol="1" anchor="t" anchorCtr="0" compatLnSpc="1">
            <a:prstTxWarp prst="textNoShape">
              <a:avLst/>
            </a:prstTxWarp>
          </a:bodyPr>
          <a:lstStyle>
            <a:lvl1pPr defTabSz="875824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7654" y="1"/>
            <a:ext cx="2948863" cy="4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617" tIns="43808" rIns="87617" bIns="43808" numCol="1" anchor="t" anchorCtr="0" compatLnSpc="1">
            <a:prstTxWarp prst="textNoShape">
              <a:avLst/>
            </a:prstTxWarp>
          </a:bodyPr>
          <a:lstStyle>
            <a:lvl1pPr algn="r" defTabSz="875824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43" y="4713551"/>
            <a:ext cx="5437909" cy="44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617" tIns="43808" rIns="87617" bIns="438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 noProof="0"/>
              <a:t>Klicka här för att ändra format på bakgrundstexten</a:t>
            </a:r>
          </a:p>
          <a:p>
            <a:pPr lvl="1"/>
            <a:r>
              <a:rPr lang="sv-SE" altLang="en-US" noProof="0"/>
              <a:t>Nivå två</a:t>
            </a:r>
          </a:p>
          <a:p>
            <a:pPr lvl="2"/>
            <a:r>
              <a:rPr lang="sv-SE" altLang="en-US" noProof="0"/>
              <a:t>Nivå tre</a:t>
            </a:r>
          </a:p>
          <a:p>
            <a:pPr lvl="3"/>
            <a:r>
              <a:rPr lang="sv-SE" altLang="en-US" noProof="0"/>
              <a:t>Nivå fyra</a:t>
            </a:r>
          </a:p>
          <a:p>
            <a:pPr lvl="4"/>
            <a:r>
              <a:rPr lang="sv-SE" altLang="en-US" noProof="0"/>
              <a:t>Nivå fem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4808"/>
            <a:ext cx="2946547" cy="499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617" tIns="43808" rIns="87617" bIns="43808" numCol="1" anchor="b" anchorCtr="0" compatLnSpc="1">
            <a:prstTxWarp prst="textNoShape">
              <a:avLst/>
            </a:prstTxWarp>
          </a:bodyPr>
          <a:lstStyle>
            <a:lvl1pPr defTabSz="875824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7654" y="9424808"/>
            <a:ext cx="2948863" cy="499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617" tIns="43808" rIns="87617" bIns="43808" numCol="1" anchor="b" anchorCtr="0" compatLnSpc="1">
            <a:prstTxWarp prst="textNoShape">
              <a:avLst/>
            </a:prstTxWarp>
          </a:bodyPr>
          <a:lstStyle>
            <a:lvl1pPr algn="r" defTabSz="874347" eaLnBrk="1" hangingPunct="1">
              <a:defRPr sz="1200"/>
            </a:lvl1pPr>
          </a:lstStyle>
          <a:p>
            <a:pPr>
              <a:defRPr/>
            </a:pPr>
            <a:fld id="{3E113511-2D1A-1545-8D8C-233F5F3A7B44}" type="slidenum">
              <a:rPr lang="sv-SE" altLang="en-US"/>
              <a:pPr>
                <a:defRPr/>
              </a:pPr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30967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275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8555" indent="-273432" defTabSz="87275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6447" indent="-219382" defTabSz="87275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51569" indent="-219382" defTabSz="87275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95102" indent="-219382" defTabSz="87275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52942" indent="-219382" defTabSz="8727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10782" indent="-219382" defTabSz="8727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68622" indent="-219382" defTabSz="8727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26463" indent="-219382" defTabSz="8727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811A54CA-6471-8142-8F41-89ECA41ECBA4}" type="slidenum">
              <a:rPr lang="sv-SE" altLang="en-US"/>
              <a:pPr>
                <a:spcBef>
                  <a:spcPct val="0"/>
                </a:spcBef>
              </a:pPr>
              <a:t>8</a:t>
            </a:fld>
            <a:endParaRPr lang="sv-SE" alt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052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275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8555" indent="-273432" defTabSz="87275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6447" indent="-219382" defTabSz="87275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51569" indent="-219382" defTabSz="87275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95102" indent="-219382" defTabSz="87275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52942" indent="-219382" defTabSz="8727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10782" indent="-219382" defTabSz="8727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68622" indent="-219382" defTabSz="8727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26463" indent="-219382" defTabSz="87275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066AE00B-572D-0B4C-980C-C18D5D0034BF}" type="slidenum">
              <a:rPr lang="sv-SE" altLang="en-US"/>
              <a:pPr>
                <a:spcBef>
                  <a:spcPct val="0"/>
                </a:spcBef>
              </a:pPr>
              <a:t>9</a:t>
            </a:fld>
            <a:endParaRPr lang="sv-SE" alt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2222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4483A-1EF3-804A-A1E7-9C1F12ADFD79}" type="slidenum">
              <a:rPr lang="sv-SE" altLang="en-US"/>
              <a:pPr>
                <a:defRPr/>
              </a:pPr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003784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0B737-B7F4-2947-9444-B9E5C4D810F3}" type="slidenum">
              <a:rPr lang="sv-SE" altLang="en-US"/>
              <a:pPr>
                <a:defRPr/>
              </a:pPr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91416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DF64C-6EEF-B34C-BD58-2824697CE334}" type="slidenum">
              <a:rPr lang="sv-SE" altLang="en-US"/>
              <a:pPr>
                <a:defRPr/>
              </a:pPr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058223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03B74A-0CFF-DC4E-9A2C-552B2B2EB6CD}" type="slidenum">
              <a:rPr lang="sv-SE" altLang="en-US"/>
              <a:pPr>
                <a:defRPr/>
              </a:pPr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770161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63005-752F-E74A-8D1C-19D9EC425CCE}" type="slidenum">
              <a:rPr lang="sv-SE" altLang="en-US"/>
              <a:pPr>
                <a:defRPr/>
              </a:pPr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214305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B9CB3-AA59-D249-B05E-BF34CE59EC5A}" type="slidenum">
              <a:rPr lang="sv-SE" altLang="en-US"/>
              <a:pPr>
                <a:defRPr/>
              </a:pPr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30211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4B31D-F576-454D-AD27-378BD5525744}" type="slidenum">
              <a:rPr lang="sv-SE" altLang="en-US"/>
              <a:pPr>
                <a:defRPr/>
              </a:pPr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762189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8AE07-AB41-A544-B9D1-F68121DCDD19}" type="slidenum">
              <a:rPr lang="sv-SE" altLang="en-US"/>
              <a:pPr>
                <a:defRPr/>
              </a:pPr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17255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A9FC6-E459-4F45-AE2D-9C4A23341133}" type="slidenum">
              <a:rPr lang="sv-SE" altLang="en-US"/>
              <a:pPr>
                <a:defRPr/>
              </a:pPr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183496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9CFA9-AFE0-414A-967A-A07475B414DF}" type="slidenum">
              <a:rPr lang="sv-SE" altLang="en-US"/>
              <a:pPr>
                <a:defRPr/>
              </a:pPr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25339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86FEA-9291-944F-B3E8-6AD139D04395}" type="slidenum">
              <a:rPr lang="sv-SE" altLang="en-US"/>
              <a:pPr>
                <a:defRPr/>
              </a:pPr>
              <a:t>‹#›</a:t>
            </a:fld>
            <a:endParaRPr lang="sv-SE" altLang="en-US"/>
          </a:p>
        </p:txBody>
      </p:sp>
    </p:spTree>
    <p:extLst>
      <p:ext uri="{BB962C8B-B14F-4D97-AF65-F5344CB8AC3E}">
        <p14:creationId xmlns:p14="http://schemas.microsoft.com/office/powerpoint/2010/main" val="34471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en-US"/>
              <a:t>Klicka här för att ändra format på bakgrundstexten</a:t>
            </a:r>
          </a:p>
          <a:p>
            <a:pPr lvl="1"/>
            <a:r>
              <a:rPr lang="sv-SE" altLang="en-US"/>
              <a:t>Nivå två</a:t>
            </a:r>
          </a:p>
          <a:p>
            <a:pPr lvl="2"/>
            <a:r>
              <a:rPr lang="sv-SE" altLang="en-US"/>
              <a:t>Nivå tre</a:t>
            </a:r>
          </a:p>
          <a:p>
            <a:pPr lvl="3"/>
            <a:r>
              <a:rPr lang="sv-SE" altLang="en-US"/>
              <a:t>Nivå fyra</a:t>
            </a:r>
          </a:p>
          <a:p>
            <a:pPr lvl="4"/>
            <a:r>
              <a:rPr lang="sv-SE" altLang="en-US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F1E990D2-4359-1D4D-963B-1627ED0E533A}" type="slidenum">
              <a:rPr lang="sv-SE" altLang="en-US"/>
              <a:pPr>
                <a:defRPr/>
              </a:pPr>
              <a:t>‹#›</a:t>
            </a:fld>
            <a:endParaRPr lang="sv-SE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F4724B5-6401-497C-B521-01F286AE4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3B74A-0CFF-DC4E-9A2C-552B2B2EB6CD}" type="slidenum">
              <a:rPr lang="sv-SE" altLang="en-US" smtClean="0"/>
              <a:pPr>
                <a:defRPr/>
              </a:pPr>
              <a:t>1</a:t>
            </a:fld>
            <a:endParaRPr lang="sv-SE" altLang="en-US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C7FAE06-C764-18A1-9997-B2B954D88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2474" y="6343424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sv-SE" altLang="sv-SE">
              <a:solidFill>
                <a:srgbClr val="FFFFFF"/>
              </a:solidFill>
            </a:endParaRP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1E1B6765-4797-D228-D94F-99A913B0F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1073" y="6298974"/>
            <a:ext cx="11149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Torrsättning 4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C56920E8-5929-7943-9510-0FD73200D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6308430"/>
            <a:ext cx="215900" cy="215900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sv-SE" altLang="sv-SE">
              <a:solidFill>
                <a:srgbClr val="FFFFFF"/>
              </a:solidFill>
            </a:endParaRPr>
          </a:p>
        </p:txBody>
      </p:sp>
      <p:sp>
        <p:nvSpPr>
          <p:cNvPr id="11" name="textruta 62">
            <a:extLst>
              <a:ext uri="{FF2B5EF4-FFF2-40B4-BE49-F238E27FC236}">
                <a16:creationId xmlns:a16="http://schemas.microsoft.com/office/drawing/2014/main" id="{92E0E343-50D6-0FC4-8A5F-D9267B7FD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679" y="6291520"/>
            <a:ext cx="11149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Torrsättning 1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id="{BD347279-5A0F-320E-AABB-BBB6B27B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216" y="6308430"/>
            <a:ext cx="215900" cy="2159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sv-SE" altLang="sv-SE">
              <a:solidFill>
                <a:srgbClr val="FFFFFF"/>
              </a:solidFill>
            </a:endParaRPr>
          </a:p>
        </p:txBody>
      </p:sp>
      <p:sp>
        <p:nvSpPr>
          <p:cNvPr id="15" name="textruta 64">
            <a:extLst>
              <a:ext uri="{FF2B5EF4-FFF2-40B4-BE49-F238E27FC236}">
                <a16:creationId xmlns:a16="http://schemas.microsoft.com/office/drawing/2014/main" id="{9875201A-00F8-EDCE-ADB3-85288FE19A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0678" y="6235405"/>
            <a:ext cx="14713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 Egen Torrsättning 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2FFB114B-5280-32AA-28CE-30773AA88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9728" y="6326230"/>
            <a:ext cx="215900" cy="2159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sv-SE" altLang="sv-SE">
              <a:solidFill>
                <a:srgbClr val="FFFFFF"/>
              </a:solidFill>
            </a:endParaRPr>
          </a:p>
        </p:txBody>
      </p:sp>
      <p:sp>
        <p:nvSpPr>
          <p:cNvPr id="9" name="textruta 62">
            <a:extLst>
              <a:ext uri="{FF2B5EF4-FFF2-40B4-BE49-F238E27FC236}">
                <a16:creationId xmlns:a16="http://schemas.microsoft.com/office/drawing/2014/main" id="{F02143C6-F197-EB45-AF78-831442469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8863" y="6309320"/>
            <a:ext cx="11149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Torrsättning 2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3CAF555C-574C-9D80-2D93-DF3DE9A2D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1896" y="6352734"/>
            <a:ext cx="215900" cy="2159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sv-SE" altLang="sv-SE">
              <a:solidFill>
                <a:srgbClr val="FFFFFF"/>
              </a:solidFill>
            </a:endParaRPr>
          </a:p>
        </p:txBody>
      </p:sp>
      <p:sp>
        <p:nvSpPr>
          <p:cNvPr id="17" name="textruta 62">
            <a:extLst>
              <a:ext uri="{FF2B5EF4-FFF2-40B4-BE49-F238E27FC236}">
                <a16:creationId xmlns:a16="http://schemas.microsoft.com/office/drawing/2014/main" id="{5ADBE5B5-F1AE-EC0E-D931-DCD0E40AC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1031" y="6335824"/>
            <a:ext cx="11149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Torrsättning 3</a:t>
            </a:r>
          </a:p>
        </p:txBody>
      </p:sp>
      <p:pic>
        <p:nvPicPr>
          <p:cNvPr id="2" name="Bildobjekt 9">
            <a:extLst>
              <a:ext uri="{FF2B5EF4-FFF2-40B4-BE49-F238E27FC236}">
                <a16:creationId xmlns:a16="http://schemas.microsoft.com/office/drawing/2014/main" id="{01C31929-F633-E819-1D05-E114DF3EFD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815" y="548680"/>
            <a:ext cx="8420401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525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BE1F249-A1EA-4D1E-9EC6-C2847BB57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3B74A-0CFF-DC4E-9A2C-552B2B2EB6CD}" type="slidenum">
              <a:rPr lang="sv-SE" altLang="en-US" smtClean="0"/>
              <a:pPr>
                <a:defRPr/>
              </a:pPr>
              <a:t>2</a:t>
            </a:fld>
            <a:endParaRPr lang="sv-SE" altLang="en-US"/>
          </a:p>
        </p:txBody>
      </p:sp>
      <p:sp>
        <p:nvSpPr>
          <p:cNvPr id="5" name="Rectangle 87">
            <a:extLst>
              <a:ext uri="{FF2B5EF4-FFF2-40B4-BE49-F238E27FC236}">
                <a16:creationId xmlns:a16="http://schemas.microsoft.com/office/drawing/2014/main" id="{9E99FF68-3A83-4695-AAD8-752110F7E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904" y="6110417"/>
            <a:ext cx="1047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/>
              <a:t>ÖHMAN</a:t>
            </a:r>
            <a:endParaRPr lang="en-US" altLang="en-US" sz="1800" b="1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4DD20330-6672-4648-A4A9-AABD3044F015}"/>
              </a:ext>
            </a:extLst>
          </p:cNvPr>
          <p:cNvSpPr/>
          <p:nvPr/>
        </p:nvSpPr>
        <p:spPr>
          <a:xfrm>
            <a:off x="397221" y="4130454"/>
            <a:ext cx="6983091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ctangle 87">
            <a:extLst>
              <a:ext uri="{FF2B5EF4-FFF2-40B4-BE49-F238E27FC236}">
                <a16:creationId xmlns:a16="http://schemas.microsoft.com/office/drawing/2014/main" id="{0D06977B-2FA3-4747-BB97-B82117B32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5724" y="5641503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60</a:t>
            </a:r>
            <a:endParaRPr lang="en-US" altLang="en-US" sz="1800" dirty="0"/>
          </a:p>
        </p:txBody>
      </p:sp>
      <p:sp>
        <p:nvSpPr>
          <p:cNvPr id="8" name="Rectangle 87">
            <a:extLst>
              <a:ext uri="{FF2B5EF4-FFF2-40B4-BE49-F238E27FC236}">
                <a16:creationId xmlns:a16="http://schemas.microsoft.com/office/drawing/2014/main" id="{BA480E85-C850-45CC-9CD8-0021E0FAB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7074" y="4757662"/>
            <a:ext cx="284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8</a:t>
            </a:r>
            <a:endParaRPr lang="en-US" altLang="en-US" sz="1800" dirty="0"/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AFA064F1-893F-494D-8630-11CD410DF8E4}"/>
              </a:ext>
            </a:extLst>
          </p:cNvPr>
          <p:cNvSpPr>
            <a:spLocks noChangeArrowheads="1"/>
          </p:cNvSpPr>
          <p:nvPr/>
        </p:nvSpPr>
        <p:spPr bwMode="auto">
          <a:xfrm rot="4576745">
            <a:off x="2997350" y="4774352"/>
            <a:ext cx="1274030" cy="359629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None/>
            </a:pPr>
            <a:r>
              <a:rPr lang="sv-SE" altLang="en-US" sz="1200" dirty="0"/>
              <a:t>Hans Wallenberg  </a:t>
            </a:r>
          </a:p>
          <a:p>
            <a:pPr algn="ctr" eaLnBrk="1" hangingPunct="1">
              <a:buNone/>
            </a:pPr>
            <a:r>
              <a:rPr lang="sv-SE" altLang="en-US" sz="1200" dirty="0"/>
              <a:t>M 6,3 * 2,4</a:t>
            </a:r>
          </a:p>
        </p:txBody>
      </p:sp>
      <p:sp>
        <p:nvSpPr>
          <p:cNvPr id="10" name="Rectangle 77">
            <a:extLst>
              <a:ext uri="{FF2B5EF4-FFF2-40B4-BE49-F238E27FC236}">
                <a16:creationId xmlns:a16="http://schemas.microsoft.com/office/drawing/2014/main" id="{70116794-42C8-4B20-BC5A-21DC5F417738}"/>
              </a:ext>
            </a:extLst>
          </p:cNvPr>
          <p:cNvSpPr>
            <a:spLocks noChangeArrowheads="1"/>
          </p:cNvSpPr>
          <p:nvPr/>
        </p:nvSpPr>
        <p:spPr bwMode="auto">
          <a:xfrm rot="4748509">
            <a:off x="2139597" y="4712339"/>
            <a:ext cx="1157288" cy="376217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Helena Hahne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6,33 * 2,4</a:t>
            </a:r>
            <a:endParaRPr lang="en-US" altLang="en-US" sz="1200" dirty="0"/>
          </a:p>
        </p:txBody>
      </p:sp>
      <p:sp>
        <p:nvSpPr>
          <p:cNvPr id="11" name="Rectangle 62">
            <a:extLst>
              <a:ext uri="{FF2B5EF4-FFF2-40B4-BE49-F238E27FC236}">
                <a16:creationId xmlns:a16="http://schemas.microsoft.com/office/drawing/2014/main" id="{5BF92554-D306-4004-9FCE-F5FF5968D08C}"/>
              </a:ext>
            </a:extLst>
          </p:cNvPr>
          <p:cNvSpPr>
            <a:spLocks noChangeArrowheads="1"/>
          </p:cNvSpPr>
          <p:nvPr/>
        </p:nvSpPr>
        <p:spPr bwMode="auto">
          <a:xfrm rot="4730579">
            <a:off x="607532" y="4667473"/>
            <a:ext cx="1216900" cy="404965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None/>
            </a:pPr>
            <a:r>
              <a:rPr lang="sv-SE" altLang="en-US" sz="1200" dirty="0"/>
              <a:t>Jan Holst</a:t>
            </a:r>
          </a:p>
          <a:p>
            <a:pPr algn="ctr" eaLnBrk="1" hangingPunct="1">
              <a:buNone/>
            </a:pPr>
            <a:r>
              <a:rPr lang="sv-SE" altLang="en-US" sz="1200" dirty="0"/>
              <a:t>M 6,4 * 2,1</a:t>
            </a:r>
          </a:p>
        </p:txBody>
      </p:sp>
      <p:sp>
        <p:nvSpPr>
          <p:cNvPr id="12" name="Rectangle 70">
            <a:extLst>
              <a:ext uri="{FF2B5EF4-FFF2-40B4-BE49-F238E27FC236}">
                <a16:creationId xmlns:a16="http://schemas.microsoft.com/office/drawing/2014/main" id="{2D220F00-2C32-4BBF-BB2E-F95D116DC99F}"/>
              </a:ext>
            </a:extLst>
          </p:cNvPr>
          <p:cNvSpPr>
            <a:spLocks noChangeArrowheads="1"/>
          </p:cNvSpPr>
          <p:nvPr/>
        </p:nvSpPr>
        <p:spPr bwMode="auto">
          <a:xfrm rot="4935023">
            <a:off x="96205" y="4618180"/>
            <a:ext cx="1217097" cy="380668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Bo </a:t>
            </a:r>
            <a:r>
              <a:rPr lang="sv-SE" altLang="en-US" sz="1200" dirty="0" err="1"/>
              <a:t>Levén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6,2*2,45</a:t>
            </a:r>
          </a:p>
        </p:txBody>
      </p:sp>
      <p:sp>
        <p:nvSpPr>
          <p:cNvPr id="13" name="Rectangle 94">
            <a:extLst>
              <a:ext uri="{FF2B5EF4-FFF2-40B4-BE49-F238E27FC236}">
                <a16:creationId xmlns:a16="http://schemas.microsoft.com/office/drawing/2014/main" id="{13443962-23E4-401F-B441-D28AA49AEBD9}"/>
              </a:ext>
            </a:extLst>
          </p:cNvPr>
          <p:cNvSpPr>
            <a:spLocks noChangeArrowheads="1"/>
          </p:cNvSpPr>
          <p:nvPr/>
        </p:nvSpPr>
        <p:spPr bwMode="auto">
          <a:xfrm rot="4680802">
            <a:off x="1146059" y="4589207"/>
            <a:ext cx="1158875" cy="464536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Peter Malmqvist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6,8 * 2,5 </a:t>
            </a:r>
          </a:p>
        </p:txBody>
      </p:sp>
      <p:sp>
        <p:nvSpPr>
          <p:cNvPr id="17" name="Rectangle 72">
            <a:extLst>
              <a:ext uri="{FF2B5EF4-FFF2-40B4-BE49-F238E27FC236}">
                <a16:creationId xmlns:a16="http://schemas.microsoft.com/office/drawing/2014/main" id="{DAAAA7CD-9446-4A67-88DB-42FFB65FE5DE}"/>
              </a:ext>
            </a:extLst>
          </p:cNvPr>
          <p:cNvSpPr>
            <a:spLocks noChangeArrowheads="1"/>
          </p:cNvSpPr>
          <p:nvPr/>
        </p:nvSpPr>
        <p:spPr bwMode="auto">
          <a:xfrm rot="4606168">
            <a:off x="2553189" y="4704250"/>
            <a:ext cx="1121650" cy="358682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None/>
            </a:pPr>
            <a:r>
              <a:rPr lang="sv-SE" altLang="en-US" sz="1200" dirty="0"/>
              <a:t>Henrik </a:t>
            </a:r>
            <a:r>
              <a:rPr lang="sv-SE" altLang="en-US" sz="1200" dirty="0" err="1"/>
              <a:t>Amcoff</a:t>
            </a:r>
            <a:endParaRPr lang="sv-SE" altLang="en-US" sz="1200" dirty="0"/>
          </a:p>
          <a:p>
            <a:pPr algn="ctr" eaLnBrk="1" hangingPunct="1">
              <a:buNone/>
            </a:pPr>
            <a:r>
              <a:rPr lang="sv-SE" altLang="en-US" sz="1200" dirty="0"/>
              <a:t>M 6,9 * 2,6</a:t>
            </a:r>
          </a:p>
        </p:txBody>
      </p:sp>
      <p:sp>
        <p:nvSpPr>
          <p:cNvPr id="22" name="Rectangle 73">
            <a:extLst>
              <a:ext uri="{FF2B5EF4-FFF2-40B4-BE49-F238E27FC236}">
                <a16:creationId xmlns:a16="http://schemas.microsoft.com/office/drawing/2014/main" id="{E3E8B7BC-FBF7-4F94-AA83-E8EEF97F116D}"/>
              </a:ext>
            </a:extLst>
          </p:cNvPr>
          <p:cNvSpPr>
            <a:spLocks noChangeArrowheads="1"/>
          </p:cNvSpPr>
          <p:nvPr/>
        </p:nvSpPr>
        <p:spPr bwMode="auto">
          <a:xfrm rot="4559017">
            <a:off x="3465001" y="4684291"/>
            <a:ext cx="1171575" cy="4143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Jan Edenborg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8,8* 3,1</a:t>
            </a:r>
          </a:p>
        </p:txBody>
      </p:sp>
      <p:sp>
        <p:nvSpPr>
          <p:cNvPr id="23" name="Rectangle 73">
            <a:extLst>
              <a:ext uri="{FF2B5EF4-FFF2-40B4-BE49-F238E27FC236}">
                <a16:creationId xmlns:a16="http://schemas.microsoft.com/office/drawing/2014/main" id="{8C6C6EE6-B27C-44C8-A202-EBF6BEB57664}"/>
              </a:ext>
            </a:extLst>
          </p:cNvPr>
          <p:cNvSpPr>
            <a:spLocks noChangeArrowheads="1"/>
          </p:cNvSpPr>
          <p:nvPr/>
        </p:nvSpPr>
        <p:spPr bwMode="auto">
          <a:xfrm rot="4526462">
            <a:off x="1656149" y="4625209"/>
            <a:ext cx="1205328" cy="416950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Christer Hedberg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7,6 * 2,6 </a:t>
            </a:r>
          </a:p>
        </p:txBody>
      </p:sp>
      <p:sp>
        <p:nvSpPr>
          <p:cNvPr id="25" name="Rectangle 66">
            <a:extLst>
              <a:ext uri="{FF2B5EF4-FFF2-40B4-BE49-F238E27FC236}">
                <a16:creationId xmlns:a16="http://schemas.microsoft.com/office/drawing/2014/main" id="{3CC8B57A-6613-4DA5-B8B0-2B2FD0617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9864" y="2954892"/>
            <a:ext cx="1148920" cy="434048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D Dordevic </a:t>
            </a:r>
            <a:r>
              <a:rPr lang="sv-SE" altLang="en-US" sz="1200" dirty="0" err="1"/>
              <a:t>uto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7,1 * 2,3</a:t>
            </a: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749B730E-4C96-4757-81C8-9045C8B73A24}"/>
              </a:ext>
            </a:extLst>
          </p:cNvPr>
          <p:cNvSpPr/>
          <p:nvPr/>
        </p:nvSpPr>
        <p:spPr>
          <a:xfrm>
            <a:off x="2293877" y="1844824"/>
            <a:ext cx="4287794" cy="16069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Rectangle 87">
            <a:extLst>
              <a:ext uri="{FF2B5EF4-FFF2-40B4-BE49-F238E27FC236}">
                <a16:creationId xmlns:a16="http://schemas.microsoft.com/office/drawing/2014/main" id="{7E92745E-043A-40D9-A786-087C60D3B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4524" y="3586325"/>
            <a:ext cx="1047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/>
              <a:t>ÖHMAN</a:t>
            </a:r>
            <a:endParaRPr lang="en-US" altLang="en-US" sz="1800" b="1" dirty="0"/>
          </a:p>
        </p:txBody>
      </p:sp>
      <p:sp>
        <p:nvSpPr>
          <p:cNvPr id="29" name="Rectangle 87">
            <a:extLst>
              <a:ext uri="{FF2B5EF4-FFF2-40B4-BE49-F238E27FC236}">
                <a16:creationId xmlns:a16="http://schemas.microsoft.com/office/drawing/2014/main" id="{25AA43A1-DEDE-43A4-B357-E2FCF1557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8722" y="3429000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13</a:t>
            </a:r>
            <a:endParaRPr lang="en-US" altLang="en-US" sz="1800" dirty="0"/>
          </a:p>
        </p:txBody>
      </p:sp>
      <p:sp>
        <p:nvSpPr>
          <p:cNvPr id="30" name="Rectangle 87">
            <a:extLst>
              <a:ext uri="{FF2B5EF4-FFF2-40B4-BE49-F238E27FC236}">
                <a16:creationId xmlns:a16="http://schemas.microsoft.com/office/drawing/2014/main" id="{D2D598B2-F983-4F44-9180-46F9CA4C3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4464" y="2653137"/>
            <a:ext cx="4331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6,5</a:t>
            </a:r>
            <a:endParaRPr lang="en-US" altLang="en-US" sz="1800" dirty="0"/>
          </a:p>
        </p:txBody>
      </p:sp>
      <p:sp>
        <p:nvSpPr>
          <p:cNvPr id="31" name="Rectangle 59">
            <a:extLst>
              <a:ext uri="{FF2B5EF4-FFF2-40B4-BE49-F238E27FC236}">
                <a16:creationId xmlns:a16="http://schemas.microsoft.com/office/drawing/2014/main" id="{09DBEC84-1937-41E7-BF16-1E946DA38A9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500711" y="2604189"/>
            <a:ext cx="1150937" cy="431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Tore Sehlin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6 * 2,2</a:t>
            </a:r>
          </a:p>
        </p:txBody>
      </p:sp>
      <p:sp>
        <p:nvSpPr>
          <p:cNvPr id="34" name="Rectangle 87">
            <a:extLst>
              <a:ext uri="{FF2B5EF4-FFF2-40B4-BE49-F238E27FC236}">
                <a16:creationId xmlns:a16="http://schemas.microsoft.com/office/drawing/2014/main" id="{BB0FFD3F-7FA0-47DF-8E55-F84161227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221" y="3630697"/>
            <a:ext cx="18966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sv-SE" altLang="en-US" sz="2000" b="1" dirty="0"/>
              <a:t>Kvarter A</a:t>
            </a:r>
            <a:endParaRPr lang="en-US" altLang="en-US" sz="2000" b="1" dirty="0"/>
          </a:p>
        </p:txBody>
      </p:sp>
      <p:sp>
        <p:nvSpPr>
          <p:cNvPr id="35" name="Rectangle 87">
            <a:extLst>
              <a:ext uri="{FF2B5EF4-FFF2-40B4-BE49-F238E27FC236}">
                <a16:creationId xmlns:a16="http://schemas.microsoft.com/office/drawing/2014/main" id="{E29D4BBC-DCD6-4A66-9B5C-EF0801ECE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3577" y="1588730"/>
            <a:ext cx="18966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sv-SE" altLang="en-US" sz="2000" b="1" dirty="0"/>
              <a:t>Kvarter A</a:t>
            </a:r>
            <a:endParaRPr lang="en-US" altLang="en-US" sz="2000" b="1" dirty="0"/>
          </a:p>
        </p:txBody>
      </p:sp>
      <p:sp>
        <p:nvSpPr>
          <p:cNvPr id="37" name="Rectangle 89">
            <a:extLst>
              <a:ext uri="{FF2B5EF4-FFF2-40B4-BE49-F238E27FC236}">
                <a16:creationId xmlns:a16="http://schemas.microsoft.com/office/drawing/2014/main" id="{B8C9CDB4-B14D-47C5-8E78-0B735C61D017}"/>
              </a:ext>
            </a:extLst>
          </p:cNvPr>
          <p:cNvSpPr>
            <a:spLocks noChangeArrowheads="1"/>
          </p:cNvSpPr>
          <p:nvPr/>
        </p:nvSpPr>
        <p:spPr bwMode="auto">
          <a:xfrm rot="4566895">
            <a:off x="4485757" y="4659001"/>
            <a:ext cx="1152525" cy="428465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en-US" sz="1200" dirty="0"/>
              <a:t>Esbjörn </a:t>
            </a:r>
            <a:r>
              <a:rPr lang="sv-SE" altLang="en-US" sz="1200" dirty="0" err="1"/>
              <a:t>Troive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000" dirty="0"/>
              <a:t>S 8,1,*2,8</a:t>
            </a:r>
          </a:p>
        </p:txBody>
      </p:sp>
      <p:sp>
        <p:nvSpPr>
          <p:cNvPr id="39" name="Rectangle 8">
            <a:extLst>
              <a:ext uri="{FF2B5EF4-FFF2-40B4-BE49-F238E27FC236}">
                <a16:creationId xmlns:a16="http://schemas.microsoft.com/office/drawing/2014/main" id="{D54F27A0-8671-41EA-BB79-28B479435783}"/>
              </a:ext>
            </a:extLst>
          </p:cNvPr>
          <p:cNvSpPr>
            <a:spLocks noChangeArrowheads="1"/>
          </p:cNvSpPr>
          <p:nvPr/>
        </p:nvSpPr>
        <p:spPr bwMode="auto">
          <a:xfrm rot="4505564">
            <a:off x="3918247" y="4598164"/>
            <a:ext cx="1223132" cy="471488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Kristina Elfström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8,28 * 3</a:t>
            </a:r>
          </a:p>
        </p:txBody>
      </p:sp>
      <p:sp>
        <p:nvSpPr>
          <p:cNvPr id="18" name="Rectangle 70">
            <a:extLst>
              <a:ext uri="{FF2B5EF4-FFF2-40B4-BE49-F238E27FC236}">
                <a16:creationId xmlns:a16="http://schemas.microsoft.com/office/drawing/2014/main" id="{41E9243B-FEFE-F252-FB1C-75D28F075C0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730254" y="2306761"/>
            <a:ext cx="1584178" cy="66030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Per-Åke Waldén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11,0*3,5</a:t>
            </a:r>
          </a:p>
        </p:txBody>
      </p:sp>
      <p:sp>
        <p:nvSpPr>
          <p:cNvPr id="20" name="Rectangle 33">
            <a:extLst>
              <a:ext uri="{FF2B5EF4-FFF2-40B4-BE49-F238E27FC236}">
                <a16:creationId xmlns:a16="http://schemas.microsoft.com/office/drawing/2014/main" id="{14053227-F44B-6943-461F-A530759ED31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155925" y="2384012"/>
            <a:ext cx="1395877" cy="66030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Hans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Wallenberg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9,5 *3,5</a:t>
            </a:r>
          </a:p>
        </p:txBody>
      </p:sp>
      <p:sp>
        <p:nvSpPr>
          <p:cNvPr id="21" name="Rectangle 63">
            <a:extLst>
              <a:ext uri="{FF2B5EF4-FFF2-40B4-BE49-F238E27FC236}">
                <a16:creationId xmlns:a16="http://schemas.microsoft.com/office/drawing/2014/main" id="{2687004B-70C8-2A5D-E405-D89CE4E5EEF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942276" y="2555420"/>
            <a:ext cx="1179513" cy="53385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 err="1"/>
              <a:t>Benna</a:t>
            </a:r>
            <a:r>
              <a:rPr lang="sv-SE" altLang="en-US" sz="1200" dirty="0"/>
              <a:t> Sörman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9,5 * 3,3</a:t>
            </a:r>
          </a:p>
        </p:txBody>
      </p:sp>
      <p:sp>
        <p:nvSpPr>
          <p:cNvPr id="24" name="Rectangle 42">
            <a:extLst>
              <a:ext uri="{FF2B5EF4-FFF2-40B4-BE49-F238E27FC236}">
                <a16:creationId xmlns:a16="http://schemas.microsoft.com/office/drawing/2014/main" id="{19D999D1-97B1-D672-5263-B4D8BC7ADCA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338801" y="2318098"/>
            <a:ext cx="1606949" cy="6604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Lars </a:t>
            </a:r>
            <a:r>
              <a:rPr lang="sv-SE" altLang="en-US" sz="1200" dirty="0" err="1"/>
              <a:t>Edne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10,8 * 3.34</a:t>
            </a:r>
          </a:p>
        </p:txBody>
      </p:sp>
      <p:sp>
        <p:nvSpPr>
          <p:cNvPr id="26" name="Rectangle 133">
            <a:extLst>
              <a:ext uri="{FF2B5EF4-FFF2-40B4-BE49-F238E27FC236}">
                <a16:creationId xmlns:a16="http://schemas.microsoft.com/office/drawing/2014/main" id="{F1ACD9E2-22AD-6753-280D-E8EA58D8365B}"/>
              </a:ext>
            </a:extLst>
          </p:cNvPr>
          <p:cNvSpPr>
            <a:spLocks noChangeArrowheads="1"/>
          </p:cNvSpPr>
          <p:nvPr/>
        </p:nvSpPr>
        <p:spPr bwMode="auto">
          <a:xfrm rot="4603869">
            <a:off x="5392327" y="4545600"/>
            <a:ext cx="1188599" cy="50735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Johan </a:t>
            </a:r>
            <a:r>
              <a:rPr lang="sv-SE" altLang="en-US" sz="1200" dirty="0" err="1"/>
              <a:t>Wikren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10 * 3,45</a:t>
            </a:r>
          </a:p>
        </p:txBody>
      </p:sp>
      <p:sp>
        <p:nvSpPr>
          <p:cNvPr id="2" name="Rectangle 94">
            <a:extLst>
              <a:ext uri="{FF2B5EF4-FFF2-40B4-BE49-F238E27FC236}">
                <a16:creationId xmlns:a16="http://schemas.microsoft.com/office/drawing/2014/main" id="{ED0DD9D3-AD4A-C80E-B2F4-68A5B5AA7BC4}"/>
              </a:ext>
            </a:extLst>
          </p:cNvPr>
          <p:cNvSpPr>
            <a:spLocks noChangeArrowheads="1"/>
          </p:cNvSpPr>
          <p:nvPr/>
        </p:nvSpPr>
        <p:spPr bwMode="auto">
          <a:xfrm rot="4541370">
            <a:off x="5897046" y="4621660"/>
            <a:ext cx="1229678" cy="444261"/>
          </a:xfrm>
          <a:prstGeom prst="rect">
            <a:avLst/>
          </a:prstGeom>
          <a:solidFill>
            <a:srgbClr val="00B0F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sv-SE" sz="1050" dirty="0">
                <a:ea typeface="+mn-ea"/>
              </a:rPr>
              <a:t>Björn </a:t>
            </a:r>
            <a:r>
              <a:rPr lang="sv-SE" sz="1050" dirty="0" err="1">
                <a:ea typeface="+mn-ea"/>
              </a:rPr>
              <a:t>Tael</a:t>
            </a:r>
            <a:endParaRPr lang="sv-SE" sz="1050" dirty="0">
              <a:ea typeface="+mn-ea"/>
            </a:endParaRPr>
          </a:p>
          <a:p>
            <a:pPr algn="ctr" eaLnBrk="1" hangingPunct="1">
              <a:defRPr/>
            </a:pPr>
            <a:r>
              <a:rPr lang="sv-SE" sz="1050" dirty="0">
                <a:ea typeface="+mn-ea"/>
              </a:rPr>
              <a:t>S 9,1 * 3,0</a:t>
            </a:r>
          </a:p>
        </p:txBody>
      </p:sp>
      <p:sp>
        <p:nvSpPr>
          <p:cNvPr id="3" name="Rectangle 73">
            <a:extLst>
              <a:ext uri="{FF2B5EF4-FFF2-40B4-BE49-F238E27FC236}">
                <a16:creationId xmlns:a16="http://schemas.microsoft.com/office/drawing/2014/main" id="{4CD5CBA4-BFC0-513D-A9FB-54038AD650B8}"/>
              </a:ext>
            </a:extLst>
          </p:cNvPr>
          <p:cNvSpPr>
            <a:spLocks noChangeArrowheads="1"/>
          </p:cNvSpPr>
          <p:nvPr/>
        </p:nvSpPr>
        <p:spPr bwMode="auto">
          <a:xfrm rot="4519329">
            <a:off x="4863444" y="4634692"/>
            <a:ext cx="1289411" cy="35982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Pär Swenman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10,5 * 3,05 </a:t>
            </a:r>
          </a:p>
        </p:txBody>
      </p:sp>
      <p:sp>
        <p:nvSpPr>
          <p:cNvPr id="15" name="Rectangle 87">
            <a:extLst>
              <a:ext uri="{FF2B5EF4-FFF2-40B4-BE49-F238E27FC236}">
                <a16:creationId xmlns:a16="http://schemas.microsoft.com/office/drawing/2014/main" id="{CA7B7C8C-9959-D9C3-4A20-BF052263F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9441" y="2535382"/>
            <a:ext cx="5191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11,5</a:t>
            </a:r>
            <a:endParaRPr lang="en-US" altLang="en-US" sz="1800" dirty="0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7E15232B-8EA3-FD6F-EFBF-9E988E97E2E2}"/>
              </a:ext>
            </a:extLst>
          </p:cNvPr>
          <p:cNvSpPr>
            <a:spLocks noChangeArrowheads="1"/>
          </p:cNvSpPr>
          <p:nvPr/>
        </p:nvSpPr>
        <p:spPr bwMode="auto">
          <a:xfrm rot="4594689" flipV="1">
            <a:off x="6533960" y="4722904"/>
            <a:ext cx="979944" cy="366751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Per </a:t>
            </a:r>
            <a:r>
              <a:rPr lang="sv-SE" altLang="en-US" sz="1200" dirty="0" err="1"/>
              <a:t>Helders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7,6 * 2,5</a:t>
            </a:r>
          </a:p>
        </p:txBody>
      </p:sp>
    </p:spTree>
    <p:extLst>
      <p:ext uri="{BB962C8B-B14F-4D97-AF65-F5344CB8AC3E}">
        <p14:creationId xmlns:p14="http://schemas.microsoft.com/office/powerpoint/2010/main" val="3397047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BFF16E4-B1E4-40C2-A1AC-D69A49AA0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3B74A-0CFF-DC4E-9A2C-552B2B2EB6CD}" type="slidenum">
              <a:rPr lang="sv-SE" altLang="en-US" smtClean="0"/>
              <a:pPr>
                <a:defRPr/>
              </a:pPr>
              <a:t>3</a:t>
            </a:fld>
            <a:endParaRPr lang="sv-SE" altLang="en-US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F427A826-14D0-45F0-A4D4-763AF125160C}"/>
              </a:ext>
            </a:extLst>
          </p:cNvPr>
          <p:cNvSpPr/>
          <p:nvPr/>
        </p:nvSpPr>
        <p:spPr>
          <a:xfrm rot="16200000">
            <a:off x="-1291716" y="2744924"/>
            <a:ext cx="5318719" cy="136815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ctangle 87">
            <a:extLst>
              <a:ext uri="{FF2B5EF4-FFF2-40B4-BE49-F238E27FC236}">
                <a16:creationId xmlns:a16="http://schemas.microsoft.com/office/drawing/2014/main" id="{176EAE2A-E2F5-485E-A522-881D1C6A9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88640"/>
            <a:ext cx="207845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/>
              <a:t>Virkesskjul (norr)</a:t>
            </a:r>
            <a:endParaRPr lang="en-US" altLang="en-US" sz="1800" b="1" dirty="0"/>
          </a:p>
        </p:txBody>
      </p:sp>
      <p:sp>
        <p:nvSpPr>
          <p:cNvPr id="7" name="Rectangle 87">
            <a:extLst>
              <a:ext uri="{FF2B5EF4-FFF2-40B4-BE49-F238E27FC236}">
                <a16:creationId xmlns:a16="http://schemas.microsoft.com/office/drawing/2014/main" id="{8A58E263-08DE-4B14-A322-8BC267239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6300028"/>
            <a:ext cx="14670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/>
              <a:t>Miljöstation</a:t>
            </a:r>
            <a:endParaRPr lang="en-US" altLang="en-US" sz="1800" b="1" dirty="0"/>
          </a:p>
        </p:txBody>
      </p:sp>
      <p:sp>
        <p:nvSpPr>
          <p:cNvPr id="8" name="Rectangle 87">
            <a:extLst>
              <a:ext uri="{FF2B5EF4-FFF2-40B4-BE49-F238E27FC236}">
                <a16:creationId xmlns:a16="http://schemas.microsoft.com/office/drawing/2014/main" id="{2416B38A-5D32-4CCA-BDE6-C341D9E0D15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41681" y="3275111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39</a:t>
            </a:r>
            <a:endParaRPr lang="en-US" altLang="en-US" sz="1800" dirty="0"/>
          </a:p>
        </p:txBody>
      </p:sp>
      <p:sp>
        <p:nvSpPr>
          <p:cNvPr id="9" name="Rectangle 87">
            <a:extLst>
              <a:ext uri="{FF2B5EF4-FFF2-40B4-BE49-F238E27FC236}">
                <a16:creationId xmlns:a16="http://schemas.microsoft.com/office/drawing/2014/main" id="{08F09F1F-7671-415F-908F-7FBCAB9FB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5924" y="6165304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10</a:t>
            </a:r>
            <a:endParaRPr lang="en-US" altLang="en-US" sz="1800" dirty="0"/>
          </a:p>
        </p:txBody>
      </p:sp>
      <p:sp>
        <p:nvSpPr>
          <p:cNvPr id="12" name="Rectangle 70">
            <a:extLst>
              <a:ext uri="{FF2B5EF4-FFF2-40B4-BE49-F238E27FC236}">
                <a16:creationId xmlns:a16="http://schemas.microsoft.com/office/drawing/2014/main" id="{6EB9DC66-0C55-401C-B172-ECD228C6AAC7}"/>
              </a:ext>
            </a:extLst>
          </p:cNvPr>
          <p:cNvSpPr>
            <a:spLocks noChangeArrowheads="1"/>
          </p:cNvSpPr>
          <p:nvPr/>
        </p:nvSpPr>
        <p:spPr bwMode="auto">
          <a:xfrm rot="974476">
            <a:off x="730790" y="1551238"/>
            <a:ext cx="1238437" cy="484293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 err="1"/>
              <a:t>Madelein</a:t>
            </a:r>
            <a:r>
              <a:rPr lang="sv-SE" altLang="en-US" sz="1200" dirty="0"/>
              <a:t> Wester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8,15*2,75</a:t>
            </a:r>
          </a:p>
        </p:txBody>
      </p:sp>
      <p:sp>
        <p:nvSpPr>
          <p:cNvPr id="14" name="Rectangle 71">
            <a:extLst>
              <a:ext uri="{FF2B5EF4-FFF2-40B4-BE49-F238E27FC236}">
                <a16:creationId xmlns:a16="http://schemas.microsoft.com/office/drawing/2014/main" id="{9977C36C-391A-4C52-929C-35667BBEDDBE}"/>
              </a:ext>
            </a:extLst>
          </p:cNvPr>
          <p:cNvSpPr>
            <a:spLocks noChangeArrowheads="1"/>
          </p:cNvSpPr>
          <p:nvPr/>
        </p:nvSpPr>
        <p:spPr bwMode="auto">
          <a:xfrm rot="1015462">
            <a:off x="748689" y="2583458"/>
            <a:ext cx="1124289" cy="549786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Olof Nordell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8,2 * 3,05</a:t>
            </a:r>
          </a:p>
        </p:txBody>
      </p:sp>
      <p:sp>
        <p:nvSpPr>
          <p:cNvPr id="15" name="Rectangle 69">
            <a:extLst>
              <a:ext uri="{FF2B5EF4-FFF2-40B4-BE49-F238E27FC236}">
                <a16:creationId xmlns:a16="http://schemas.microsoft.com/office/drawing/2014/main" id="{455F335A-6E05-4A9B-8DA4-3ED9069A6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807" y="2780928"/>
            <a:ext cx="1776252" cy="6096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Staffan Sandahl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8,5 * 3,0</a:t>
            </a:r>
          </a:p>
        </p:txBody>
      </p:sp>
      <p:sp>
        <p:nvSpPr>
          <p:cNvPr id="17" name="Rectangle 108">
            <a:extLst>
              <a:ext uri="{FF2B5EF4-FFF2-40B4-BE49-F238E27FC236}">
                <a16:creationId xmlns:a16="http://schemas.microsoft.com/office/drawing/2014/main" id="{741C25F5-CD0F-4D23-AF4D-2CCB525BF592}"/>
              </a:ext>
            </a:extLst>
          </p:cNvPr>
          <p:cNvSpPr>
            <a:spLocks noChangeArrowheads="1"/>
          </p:cNvSpPr>
          <p:nvPr/>
        </p:nvSpPr>
        <p:spPr bwMode="auto">
          <a:xfrm rot="16739979">
            <a:off x="3721034" y="5187170"/>
            <a:ext cx="1383111" cy="46757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None/>
            </a:pPr>
            <a:r>
              <a:rPr lang="sv-SE" altLang="en-US" sz="1200" dirty="0"/>
              <a:t>Helen Metz</a:t>
            </a:r>
          </a:p>
          <a:p>
            <a:pPr algn="ctr" eaLnBrk="1" hangingPunct="1">
              <a:buNone/>
            </a:pPr>
            <a:r>
              <a:rPr lang="sv-SE" altLang="en-US" sz="1200" dirty="0"/>
              <a:t>9,6 * 3,1</a:t>
            </a:r>
          </a:p>
        </p:txBody>
      </p:sp>
      <p:sp>
        <p:nvSpPr>
          <p:cNvPr id="18" name="Rectangle 80">
            <a:extLst>
              <a:ext uri="{FF2B5EF4-FFF2-40B4-BE49-F238E27FC236}">
                <a16:creationId xmlns:a16="http://schemas.microsoft.com/office/drawing/2014/main" id="{6DA5A48C-73E7-45B2-9123-F21CCAFCF6D1}"/>
              </a:ext>
            </a:extLst>
          </p:cNvPr>
          <p:cNvSpPr>
            <a:spLocks noChangeArrowheads="1"/>
          </p:cNvSpPr>
          <p:nvPr/>
        </p:nvSpPr>
        <p:spPr bwMode="auto">
          <a:xfrm rot="1210517">
            <a:off x="733330" y="5612556"/>
            <a:ext cx="1186824" cy="433388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H </a:t>
            </a:r>
            <a:r>
              <a:rPr lang="sv-SE" altLang="en-US" sz="1200" dirty="0" err="1"/>
              <a:t>Gripstad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8*2</a:t>
            </a:r>
          </a:p>
        </p:txBody>
      </p:sp>
      <p:grpSp>
        <p:nvGrpSpPr>
          <p:cNvPr id="55" name="Grupp 54">
            <a:extLst>
              <a:ext uri="{FF2B5EF4-FFF2-40B4-BE49-F238E27FC236}">
                <a16:creationId xmlns:a16="http://schemas.microsoft.com/office/drawing/2014/main" id="{426ED550-8B52-460A-9686-15F60299C87B}"/>
              </a:ext>
            </a:extLst>
          </p:cNvPr>
          <p:cNvGrpSpPr/>
          <p:nvPr/>
        </p:nvGrpSpPr>
        <p:grpSpPr>
          <a:xfrm>
            <a:off x="2807020" y="957787"/>
            <a:ext cx="4238128" cy="5325863"/>
            <a:chOff x="3070176" y="766069"/>
            <a:chExt cx="4238128" cy="5325863"/>
          </a:xfrm>
        </p:grpSpPr>
        <p:cxnSp>
          <p:nvCxnSpPr>
            <p:cNvPr id="21" name="Rak koppling 20">
              <a:extLst>
                <a:ext uri="{FF2B5EF4-FFF2-40B4-BE49-F238E27FC236}">
                  <a16:creationId xmlns:a16="http://schemas.microsoft.com/office/drawing/2014/main" id="{26D30515-092D-44B2-BE50-07A9D238D60A}"/>
                </a:ext>
              </a:extLst>
            </p:cNvPr>
            <p:cNvCxnSpPr>
              <a:cxnSpLocks/>
            </p:cNvCxnSpPr>
            <p:nvPr/>
          </p:nvCxnSpPr>
          <p:spPr>
            <a:xfrm>
              <a:off x="3070176" y="769640"/>
              <a:ext cx="4238128" cy="474355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k koppling 21">
              <a:extLst>
                <a:ext uri="{FF2B5EF4-FFF2-40B4-BE49-F238E27FC236}">
                  <a16:creationId xmlns:a16="http://schemas.microsoft.com/office/drawing/2014/main" id="{5DD271FD-A072-4086-8633-52D2D3CE53F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4255" y="5844078"/>
              <a:ext cx="4164049" cy="247854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k koppling 23">
              <a:extLst>
                <a:ext uri="{FF2B5EF4-FFF2-40B4-BE49-F238E27FC236}">
                  <a16:creationId xmlns:a16="http://schemas.microsoft.com/office/drawing/2014/main" id="{6C99DDE9-4011-4EEF-8CE4-285F287EAA9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070176" y="766069"/>
              <a:ext cx="74079" cy="5322291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ak koppling 26">
              <a:extLst>
                <a:ext uri="{FF2B5EF4-FFF2-40B4-BE49-F238E27FC236}">
                  <a16:creationId xmlns:a16="http://schemas.microsoft.com/office/drawing/2014/main" id="{BDA929B8-12FB-4042-BCFA-1B5A2CCC01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08304" y="1243995"/>
              <a:ext cx="0" cy="4573681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87">
            <a:extLst>
              <a:ext uri="{FF2B5EF4-FFF2-40B4-BE49-F238E27FC236}">
                <a16:creationId xmlns:a16="http://schemas.microsoft.com/office/drawing/2014/main" id="{D3B654E9-C7C4-4DFB-ACE1-B984B307C51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661962" y="3337657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34</a:t>
            </a:r>
            <a:endParaRPr lang="en-US" altLang="en-US" sz="1800" dirty="0"/>
          </a:p>
        </p:txBody>
      </p:sp>
      <p:sp>
        <p:nvSpPr>
          <p:cNvPr id="32" name="Rectangle 87">
            <a:extLst>
              <a:ext uri="{FF2B5EF4-FFF2-40B4-BE49-F238E27FC236}">
                <a16:creationId xmlns:a16="http://schemas.microsoft.com/office/drawing/2014/main" id="{4354C0D8-0783-478D-A197-AE57611E29C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464630" y="2987079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27</a:t>
            </a:r>
            <a:endParaRPr lang="en-US" altLang="en-US" sz="1800" dirty="0"/>
          </a:p>
        </p:txBody>
      </p:sp>
      <p:sp>
        <p:nvSpPr>
          <p:cNvPr id="33" name="Rectangle 87">
            <a:extLst>
              <a:ext uri="{FF2B5EF4-FFF2-40B4-BE49-F238E27FC236}">
                <a16:creationId xmlns:a16="http://schemas.microsoft.com/office/drawing/2014/main" id="{7CA31CC8-976E-46C6-8D5B-BB2138B05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6552" y="658519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24</a:t>
            </a:r>
            <a:endParaRPr lang="en-US" altLang="en-US" sz="1800" dirty="0"/>
          </a:p>
        </p:txBody>
      </p:sp>
      <p:sp>
        <p:nvSpPr>
          <p:cNvPr id="34" name="Rectangle 36">
            <a:extLst>
              <a:ext uri="{FF2B5EF4-FFF2-40B4-BE49-F238E27FC236}">
                <a16:creationId xmlns:a16="http://schemas.microsoft.com/office/drawing/2014/main" id="{1B393094-3769-41A0-BE1B-9953ACC4685C}"/>
              </a:ext>
            </a:extLst>
          </p:cNvPr>
          <p:cNvSpPr>
            <a:spLocks noChangeArrowheads="1"/>
          </p:cNvSpPr>
          <p:nvPr/>
        </p:nvSpPr>
        <p:spPr bwMode="auto">
          <a:xfrm rot="1079131">
            <a:off x="646073" y="5110050"/>
            <a:ext cx="1395041" cy="45898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Bo Fritzell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10 * 2,1 H</a:t>
            </a:r>
          </a:p>
        </p:txBody>
      </p:sp>
      <p:sp>
        <p:nvSpPr>
          <p:cNvPr id="36" name="Rectangle 13">
            <a:extLst>
              <a:ext uri="{FF2B5EF4-FFF2-40B4-BE49-F238E27FC236}">
                <a16:creationId xmlns:a16="http://schemas.microsoft.com/office/drawing/2014/main" id="{747C2240-25A4-4317-AC62-3331FE4B8EAE}"/>
              </a:ext>
            </a:extLst>
          </p:cNvPr>
          <p:cNvSpPr>
            <a:spLocks noChangeArrowheads="1"/>
          </p:cNvSpPr>
          <p:nvPr/>
        </p:nvSpPr>
        <p:spPr bwMode="auto">
          <a:xfrm rot="16666324">
            <a:off x="2482593" y="5170131"/>
            <a:ext cx="1576712" cy="50165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Ditte Erbing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10,0 * 2,7</a:t>
            </a:r>
          </a:p>
        </p:txBody>
      </p:sp>
      <p:sp>
        <p:nvSpPr>
          <p:cNvPr id="37" name="Rectangle 42">
            <a:extLst>
              <a:ext uri="{FF2B5EF4-FFF2-40B4-BE49-F238E27FC236}">
                <a16:creationId xmlns:a16="http://schemas.microsoft.com/office/drawing/2014/main" id="{0BD422D3-4A5A-446F-8D27-8F78DFFA847D}"/>
              </a:ext>
            </a:extLst>
          </p:cNvPr>
          <p:cNvSpPr>
            <a:spLocks noChangeArrowheads="1"/>
          </p:cNvSpPr>
          <p:nvPr/>
        </p:nvSpPr>
        <p:spPr bwMode="auto">
          <a:xfrm rot="16721610">
            <a:off x="4921049" y="5089302"/>
            <a:ext cx="1509828" cy="525888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Karin Jacobsson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9,9 * 3,3</a:t>
            </a:r>
          </a:p>
        </p:txBody>
      </p:sp>
      <p:sp>
        <p:nvSpPr>
          <p:cNvPr id="38" name="Rectangle 50">
            <a:extLst>
              <a:ext uri="{FF2B5EF4-FFF2-40B4-BE49-F238E27FC236}">
                <a16:creationId xmlns:a16="http://schemas.microsoft.com/office/drawing/2014/main" id="{FEC82C28-A11C-45AE-96A6-E31C18831977}"/>
              </a:ext>
            </a:extLst>
          </p:cNvPr>
          <p:cNvSpPr>
            <a:spLocks noChangeArrowheads="1"/>
          </p:cNvSpPr>
          <p:nvPr/>
        </p:nvSpPr>
        <p:spPr bwMode="auto">
          <a:xfrm rot="16691104">
            <a:off x="5608916" y="5013459"/>
            <a:ext cx="1434859" cy="614802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None/>
            </a:pPr>
            <a:r>
              <a:rPr lang="sv-SE" altLang="en-US" sz="1200" dirty="0"/>
              <a:t>Sten </a:t>
            </a:r>
            <a:r>
              <a:rPr lang="sv-SE" altLang="en-US" sz="1200" dirty="0" err="1"/>
              <a:t>Köhlberg</a:t>
            </a:r>
            <a:endParaRPr lang="sv-SE" altLang="en-US" sz="1200" dirty="0"/>
          </a:p>
          <a:p>
            <a:pPr algn="ctr" eaLnBrk="1" hangingPunct="1">
              <a:buNone/>
            </a:pPr>
            <a:r>
              <a:rPr lang="sv-SE" altLang="en-US" sz="1200" dirty="0"/>
              <a:t>S 10,25 * 3,24</a:t>
            </a:r>
          </a:p>
        </p:txBody>
      </p:sp>
      <p:sp>
        <p:nvSpPr>
          <p:cNvPr id="45" name="Rectangle 64">
            <a:extLst>
              <a:ext uri="{FF2B5EF4-FFF2-40B4-BE49-F238E27FC236}">
                <a16:creationId xmlns:a16="http://schemas.microsoft.com/office/drawing/2014/main" id="{FC651578-86AB-4DF3-A4C5-A94EF31D93D8}"/>
              </a:ext>
            </a:extLst>
          </p:cNvPr>
          <p:cNvSpPr>
            <a:spLocks noChangeArrowheads="1"/>
          </p:cNvSpPr>
          <p:nvPr/>
        </p:nvSpPr>
        <p:spPr bwMode="auto">
          <a:xfrm rot="15009493">
            <a:off x="4092782" y="1592033"/>
            <a:ext cx="1383785" cy="6096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Björn Axelsson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10 * 3</a:t>
            </a:r>
            <a:endParaRPr lang="sv-SE" altLang="en-US" sz="1200" dirty="0">
              <a:solidFill>
                <a:srgbClr val="CCFFCC"/>
              </a:solidFill>
            </a:endParaRPr>
          </a:p>
        </p:txBody>
      </p:sp>
      <p:sp>
        <p:nvSpPr>
          <p:cNvPr id="47" name="Rectangle 10">
            <a:extLst>
              <a:ext uri="{FF2B5EF4-FFF2-40B4-BE49-F238E27FC236}">
                <a16:creationId xmlns:a16="http://schemas.microsoft.com/office/drawing/2014/main" id="{FC824DBD-B0A4-4209-A4AC-D0D3D94F02D4}"/>
              </a:ext>
            </a:extLst>
          </p:cNvPr>
          <p:cNvSpPr>
            <a:spLocks noChangeArrowheads="1"/>
          </p:cNvSpPr>
          <p:nvPr/>
        </p:nvSpPr>
        <p:spPr bwMode="auto">
          <a:xfrm rot="14917446">
            <a:off x="4898052" y="1744585"/>
            <a:ext cx="1413739" cy="55086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Mats </a:t>
            </a:r>
            <a:r>
              <a:rPr lang="sv-SE" altLang="en-US" sz="1200" dirty="0" err="1"/>
              <a:t>Edvall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9,6 * 3,2</a:t>
            </a:r>
          </a:p>
        </p:txBody>
      </p:sp>
      <p:sp>
        <p:nvSpPr>
          <p:cNvPr id="50" name="Rectangle 108">
            <a:extLst>
              <a:ext uri="{FF2B5EF4-FFF2-40B4-BE49-F238E27FC236}">
                <a16:creationId xmlns:a16="http://schemas.microsoft.com/office/drawing/2014/main" id="{4058E808-EC18-40A1-B0D0-9110EFB1C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6514" y="3713982"/>
            <a:ext cx="1397076" cy="55233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None/>
            </a:pPr>
            <a:r>
              <a:rPr lang="sv-SE" altLang="en-US" sz="1200" dirty="0"/>
              <a:t>Anna Claeson</a:t>
            </a:r>
          </a:p>
          <a:p>
            <a:pPr algn="ctr" eaLnBrk="1" hangingPunct="1">
              <a:buNone/>
            </a:pPr>
            <a:r>
              <a:rPr lang="sv-SE" altLang="en-US" sz="1200" dirty="0"/>
              <a:t>MS 8,5 * 3,1 H</a:t>
            </a:r>
          </a:p>
        </p:txBody>
      </p:sp>
      <p:sp>
        <p:nvSpPr>
          <p:cNvPr id="51" name="Rectangle 137">
            <a:extLst>
              <a:ext uri="{FF2B5EF4-FFF2-40B4-BE49-F238E27FC236}">
                <a16:creationId xmlns:a16="http://schemas.microsoft.com/office/drawing/2014/main" id="{7B6ACC23-ACB2-44C8-B26E-C074AB33A37B}"/>
              </a:ext>
            </a:extLst>
          </p:cNvPr>
          <p:cNvSpPr>
            <a:spLocks noChangeArrowheads="1"/>
          </p:cNvSpPr>
          <p:nvPr/>
        </p:nvSpPr>
        <p:spPr bwMode="auto">
          <a:xfrm rot="14885528">
            <a:off x="5662851" y="1807677"/>
            <a:ext cx="1407894" cy="552329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Pelle </a:t>
            </a:r>
            <a:r>
              <a:rPr lang="sv-SE" altLang="en-US" sz="1200" dirty="0" err="1"/>
              <a:t>Ollerud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S10,85 * 3,34</a:t>
            </a:r>
          </a:p>
        </p:txBody>
      </p:sp>
      <p:sp>
        <p:nvSpPr>
          <p:cNvPr id="53" name="Rectangle 76">
            <a:extLst>
              <a:ext uri="{FF2B5EF4-FFF2-40B4-BE49-F238E27FC236}">
                <a16:creationId xmlns:a16="http://schemas.microsoft.com/office/drawing/2014/main" id="{FBE97556-EB72-4CA6-AB92-64F4CB259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142" y="3399673"/>
            <a:ext cx="1904472" cy="59102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None/>
            </a:pPr>
            <a:r>
              <a:rPr lang="sv-SE" altLang="en-US" sz="1200" dirty="0"/>
              <a:t>Lars </a:t>
            </a:r>
            <a:r>
              <a:rPr lang="sv-SE" altLang="en-US" sz="1200" dirty="0" err="1"/>
              <a:t>Svärdl</a:t>
            </a:r>
            <a:endParaRPr lang="sv-SE" altLang="en-US" sz="1200" dirty="0"/>
          </a:p>
          <a:p>
            <a:pPr algn="ctr" eaLnBrk="1" hangingPunct="1">
              <a:buNone/>
            </a:pPr>
            <a:r>
              <a:rPr lang="sv-SE" altLang="en-US" sz="1200" dirty="0"/>
              <a:t>S 9,6 * 3.05</a:t>
            </a:r>
          </a:p>
        </p:txBody>
      </p:sp>
      <p:sp>
        <p:nvSpPr>
          <p:cNvPr id="56" name="Rectangle 108">
            <a:extLst>
              <a:ext uri="{FF2B5EF4-FFF2-40B4-BE49-F238E27FC236}">
                <a16:creationId xmlns:a16="http://schemas.microsoft.com/office/drawing/2014/main" id="{E0A9C6D8-6921-4455-BE3F-D95D2D405E6B}"/>
              </a:ext>
            </a:extLst>
          </p:cNvPr>
          <p:cNvSpPr>
            <a:spLocks noChangeArrowheads="1"/>
          </p:cNvSpPr>
          <p:nvPr/>
        </p:nvSpPr>
        <p:spPr bwMode="auto">
          <a:xfrm rot="14981320">
            <a:off x="2675625" y="1569340"/>
            <a:ext cx="1227137" cy="467573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None/>
            </a:pPr>
            <a:r>
              <a:rPr lang="sv-SE" altLang="en-US" sz="1200" dirty="0"/>
              <a:t>Johan Nilsson</a:t>
            </a:r>
          </a:p>
          <a:p>
            <a:pPr algn="ctr" eaLnBrk="1" hangingPunct="1">
              <a:buNone/>
            </a:pPr>
            <a:r>
              <a:rPr lang="sv-SE" altLang="en-US" sz="1200" dirty="0"/>
              <a:t>M 9,0 * 3,0</a:t>
            </a:r>
          </a:p>
        </p:txBody>
      </p:sp>
      <p:sp>
        <p:nvSpPr>
          <p:cNvPr id="57" name="Rectangle 87">
            <a:extLst>
              <a:ext uri="{FF2B5EF4-FFF2-40B4-BE49-F238E27FC236}">
                <a16:creationId xmlns:a16="http://schemas.microsoft.com/office/drawing/2014/main" id="{3F22541B-836F-4643-ACC1-EB340FE7999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618373" y="2103012"/>
            <a:ext cx="18966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sv-SE" altLang="en-US" sz="2000" b="1" dirty="0"/>
              <a:t>Kvarter B</a:t>
            </a:r>
            <a:endParaRPr lang="en-US" altLang="en-US" sz="2000" b="1" dirty="0"/>
          </a:p>
        </p:txBody>
      </p:sp>
      <p:sp>
        <p:nvSpPr>
          <p:cNvPr id="58" name="Rectangle 87">
            <a:extLst>
              <a:ext uri="{FF2B5EF4-FFF2-40B4-BE49-F238E27FC236}">
                <a16:creationId xmlns:a16="http://schemas.microsoft.com/office/drawing/2014/main" id="{D084F48D-AB10-440D-A5FF-09131580E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3264" y="237833"/>
            <a:ext cx="18966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sv-SE" altLang="en-US" sz="2000" b="1" dirty="0"/>
              <a:t>Kvarter D1</a:t>
            </a:r>
            <a:endParaRPr lang="en-US" altLang="en-US" sz="2000" b="1" dirty="0"/>
          </a:p>
        </p:txBody>
      </p:sp>
      <p:sp>
        <p:nvSpPr>
          <p:cNvPr id="59" name="Rectangle 70">
            <a:extLst>
              <a:ext uri="{FF2B5EF4-FFF2-40B4-BE49-F238E27FC236}">
                <a16:creationId xmlns:a16="http://schemas.microsoft.com/office/drawing/2014/main" id="{8856B109-EA8A-4CFD-BFE9-9B508034D619}"/>
              </a:ext>
            </a:extLst>
          </p:cNvPr>
          <p:cNvSpPr>
            <a:spLocks noChangeArrowheads="1"/>
          </p:cNvSpPr>
          <p:nvPr/>
        </p:nvSpPr>
        <p:spPr bwMode="auto">
          <a:xfrm rot="974476">
            <a:off x="710894" y="2069876"/>
            <a:ext cx="1238437" cy="484293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Johan Gottlieb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7,9*2,9</a:t>
            </a:r>
          </a:p>
        </p:txBody>
      </p:sp>
      <p:sp>
        <p:nvSpPr>
          <p:cNvPr id="60" name="Rectangle 21">
            <a:extLst>
              <a:ext uri="{FF2B5EF4-FFF2-40B4-BE49-F238E27FC236}">
                <a16:creationId xmlns:a16="http://schemas.microsoft.com/office/drawing/2014/main" id="{D4BD9DA1-8E29-4524-BE31-A91B560420C6}"/>
              </a:ext>
            </a:extLst>
          </p:cNvPr>
          <p:cNvSpPr>
            <a:spLocks noChangeArrowheads="1"/>
          </p:cNvSpPr>
          <p:nvPr/>
        </p:nvSpPr>
        <p:spPr bwMode="auto">
          <a:xfrm rot="16788018">
            <a:off x="4357972" y="5111056"/>
            <a:ext cx="1315324" cy="598284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None/>
            </a:pPr>
            <a:r>
              <a:rPr lang="sv-SE" altLang="en-US" sz="1200" dirty="0"/>
              <a:t>H </a:t>
            </a:r>
            <a:r>
              <a:rPr lang="sv-SE" altLang="en-US" sz="1200" dirty="0" err="1"/>
              <a:t>Linneberg</a:t>
            </a:r>
            <a:endParaRPr lang="sv-SE" altLang="en-US" sz="1200" dirty="0"/>
          </a:p>
          <a:p>
            <a:pPr algn="ctr" eaLnBrk="1" hangingPunct="1">
              <a:buNone/>
            </a:pPr>
            <a:r>
              <a:rPr lang="sv-SE" altLang="en-US" sz="1200" dirty="0"/>
              <a:t>M 7,95 * 2,85</a:t>
            </a:r>
          </a:p>
        </p:txBody>
      </p:sp>
      <p:sp>
        <p:nvSpPr>
          <p:cNvPr id="46" name="Rectangle 111">
            <a:extLst>
              <a:ext uri="{FF2B5EF4-FFF2-40B4-BE49-F238E27FC236}">
                <a16:creationId xmlns:a16="http://schemas.microsoft.com/office/drawing/2014/main" id="{A5ADDAC6-A12B-473E-B8B9-C755DF4C9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3124" y="4040476"/>
            <a:ext cx="1889241" cy="61261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Christer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Breitenau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9,5 *3,2</a:t>
            </a:r>
          </a:p>
        </p:txBody>
      </p:sp>
      <p:sp>
        <p:nvSpPr>
          <p:cNvPr id="3" name="Rectangle 34">
            <a:extLst>
              <a:ext uri="{FF2B5EF4-FFF2-40B4-BE49-F238E27FC236}">
                <a16:creationId xmlns:a16="http://schemas.microsoft.com/office/drawing/2014/main" id="{518E5D47-0476-98D5-DD89-BC7FDF75B732}"/>
              </a:ext>
            </a:extLst>
          </p:cNvPr>
          <p:cNvSpPr>
            <a:spLocks noChangeArrowheads="1"/>
          </p:cNvSpPr>
          <p:nvPr/>
        </p:nvSpPr>
        <p:spPr bwMode="auto">
          <a:xfrm rot="884549">
            <a:off x="688107" y="3149237"/>
            <a:ext cx="1295358" cy="492510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Johan Granqvist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10,4*3,3</a:t>
            </a:r>
          </a:p>
        </p:txBody>
      </p:sp>
      <p:sp>
        <p:nvSpPr>
          <p:cNvPr id="11" name="Rectangle 108">
            <a:extLst>
              <a:ext uri="{FF2B5EF4-FFF2-40B4-BE49-F238E27FC236}">
                <a16:creationId xmlns:a16="http://schemas.microsoft.com/office/drawing/2014/main" id="{60B5FEA8-0704-8FF3-5B97-B0A03B46B109}"/>
              </a:ext>
            </a:extLst>
          </p:cNvPr>
          <p:cNvSpPr>
            <a:spLocks noChangeArrowheads="1"/>
          </p:cNvSpPr>
          <p:nvPr/>
        </p:nvSpPr>
        <p:spPr bwMode="auto">
          <a:xfrm rot="14981320">
            <a:off x="3289695" y="1541362"/>
            <a:ext cx="1227137" cy="46757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None/>
            </a:pPr>
            <a:r>
              <a:rPr lang="sv-SE" altLang="en-US" sz="1200" dirty="0"/>
              <a:t>Niklas </a:t>
            </a:r>
            <a:r>
              <a:rPr lang="sv-SE" altLang="en-US" sz="1200" dirty="0" err="1"/>
              <a:t>Skaar</a:t>
            </a:r>
            <a:endParaRPr lang="sv-SE" altLang="en-US" sz="1200" dirty="0"/>
          </a:p>
          <a:p>
            <a:pPr algn="ctr" eaLnBrk="1" hangingPunct="1">
              <a:buNone/>
            </a:pPr>
            <a:r>
              <a:rPr lang="sv-SE" altLang="en-US" sz="1200" dirty="0"/>
              <a:t>S 10*3,4</a:t>
            </a:r>
          </a:p>
        </p:txBody>
      </p:sp>
      <p:sp>
        <p:nvSpPr>
          <p:cNvPr id="20" name="Rectangle 65">
            <a:extLst>
              <a:ext uri="{FF2B5EF4-FFF2-40B4-BE49-F238E27FC236}">
                <a16:creationId xmlns:a16="http://schemas.microsoft.com/office/drawing/2014/main" id="{72507B35-9DDA-A040-D345-FD1FC20E0AC4}"/>
              </a:ext>
            </a:extLst>
          </p:cNvPr>
          <p:cNvSpPr>
            <a:spLocks noChangeArrowheads="1"/>
          </p:cNvSpPr>
          <p:nvPr/>
        </p:nvSpPr>
        <p:spPr bwMode="auto">
          <a:xfrm rot="16692984">
            <a:off x="3129516" y="5154108"/>
            <a:ext cx="1517890" cy="546864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None/>
            </a:pPr>
            <a:r>
              <a:rPr lang="sv-SE" altLang="en-US" sz="1200" dirty="0"/>
              <a:t>Johan Sjödin</a:t>
            </a:r>
          </a:p>
          <a:p>
            <a:pPr algn="ctr" eaLnBrk="1" hangingPunct="1">
              <a:buNone/>
            </a:pPr>
            <a:r>
              <a:rPr lang="sv-SE" altLang="en-US" sz="1200" dirty="0"/>
              <a:t>M 9,45*3.06</a:t>
            </a:r>
          </a:p>
        </p:txBody>
      </p:sp>
      <p:sp>
        <p:nvSpPr>
          <p:cNvPr id="25" name="Rectangle 69">
            <a:extLst>
              <a:ext uri="{FF2B5EF4-FFF2-40B4-BE49-F238E27FC236}">
                <a16:creationId xmlns:a16="http://schemas.microsoft.com/office/drawing/2014/main" id="{64A9BDA0-753B-E5C3-2D07-A2DAAEACD626}"/>
              </a:ext>
            </a:extLst>
          </p:cNvPr>
          <p:cNvSpPr>
            <a:spLocks noChangeArrowheads="1"/>
          </p:cNvSpPr>
          <p:nvPr/>
        </p:nvSpPr>
        <p:spPr bwMode="auto">
          <a:xfrm rot="891075">
            <a:off x="706650" y="3707678"/>
            <a:ext cx="1278076" cy="481914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None/>
            </a:pPr>
            <a:r>
              <a:rPr lang="sv-SE" altLang="en-US" sz="1200" dirty="0"/>
              <a:t>Henrik</a:t>
            </a:r>
          </a:p>
          <a:p>
            <a:pPr algn="ctr" eaLnBrk="1" hangingPunct="1">
              <a:buNone/>
            </a:pPr>
            <a:r>
              <a:rPr lang="sv-SE" altLang="en-US" sz="1200" dirty="0"/>
              <a:t>Lennartsson</a:t>
            </a:r>
          </a:p>
          <a:p>
            <a:pPr algn="ctr" eaLnBrk="1" hangingPunct="1">
              <a:buNone/>
            </a:pPr>
            <a:r>
              <a:rPr lang="sv-SE" altLang="en-US" sz="1200" dirty="0"/>
              <a:t>S9,5 * 3,2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9531B42-6AB3-5820-3F7F-4F30CE177620}"/>
              </a:ext>
            </a:extLst>
          </p:cNvPr>
          <p:cNvSpPr/>
          <p:nvPr/>
        </p:nvSpPr>
        <p:spPr>
          <a:xfrm>
            <a:off x="676392" y="769640"/>
            <a:ext cx="1403856" cy="486180"/>
          </a:xfrm>
          <a:prstGeom prst="rect">
            <a:avLst/>
          </a:prstGeom>
          <a:solidFill>
            <a:srgbClr val="F423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Infart, betongkant</a:t>
            </a:r>
          </a:p>
        </p:txBody>
      </p:sp>
      <p:sp>
        <p:nvSpPr>
          <p:cNvPr id="2" name="Rectangle 108">
            <a:extLst>
              <a:ext uri="{FF2B5EF4-FFF2-40B4-BE49-F238E27FC236}">
                <a16:creationId xmlns:a16="http://schemas.microsoft.com/office/drawing/2014/main" id="{F34A39CB-EC26-8E1C-086F-9B7B7BF4BCF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79422" y="854758"/>
            <a:ext cx="833746" cy="400114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None/>
            </a:pPr>
            <a:r>
              <a:rPr lang="sv-SE" altLang="en-US" sz="1200" dirty="0"/>
              <a:t>Valbåt</a:t>
            </a:r>
          </a:p>
          <a:p>
            <a:pPr algn="ctr" eaLnBrk="1" hangingPunct="1">
              <a:buNone/>
            </a:pPr>
            <a:r>
              <a:rPr lang="sv-SE" altLang="en-US" sz="1200" dirty="0"/>
              <a:t>M 8,0 * 3,0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52C161D4-ED4C-95B5-05B2-2FCBB21A7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6084" y="3056981"/>
            <a:ext cx="1392165" cy="453135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J Henriksson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8 * 2,8</a:t>
            </a: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721AF8BE-450C-A530-1218-E6BC7D31AAC3}"/>
              </a:ext>
            </a:extLst>
          </p:cNvPr>
          <p:cNvSpPr>
            <a:spLocks noChangeArrowheads="1"/>
          </p:cNvSpPr>
          <p:nvPr/>
        </p:nvSpPr>
        <p:spPr bwMode="auto">
          <a:xfrm rot="1182149">
            <a:off x="766587" y="4279739"/>
            <a:ext cx="1241316" cy="378907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Gunnar Eriksson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7 * 2,5</a:t>
            </a:r>
          </a:p>
        </p:txBody>
      </p:sp>
      <p:sp>
        <p:nvSpPr>
          <p:cNvPr id="19" name="Rectangle 93">
            <a:extLst>
              <a:ext uri="{FF2B5EF4-FFF2-40B4-BE49-F238E27FC236}">
                <a16:creationId xmlns:a16="http://schemas.microsoft.com/office/drawing/2014/main" id="{182DA8E4-4A15-D613-DE1E-F83C1305C6E1}"/>
              </a:ext>
            </a:extLst>
          </p:cNvPr>
          <p:cNvSpPr>
            <a:spLocks noChangeArrowheads="1"/>
          </p:cNvSpPr>
          <p:nvPr/>
        </p:nvSpPr>
        <p:spPr bwMode="auto">
          <a:xfrm rot="1247573">
            <a:off x="752993" y="4710593"/>
            <a:ext cx="1190313" cy="332686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</a:pPr>
            <a:r>
              <a:rPr lang="sv-SE" sz="1200" dirty="0"/>
              <a:t>Magnus Jonsson</a:t>
            </a:r>
          </a:p>
          <a:p>
            <a:pPr algn="ctr" eaLnBrk="1" hangingPunct="1">
              <a:spcBef>
                <a:spcPct val="20000"/>
              </a:spcBef>
            </a:pPr>
            <a:r>
              <a:rPr lang="sv-SE" sz="1200" dirty="0"/>
              <a:t>M 7,15 * 2,55</a:t>
            </a:r>
          </a:p>
        </p:txBody>
      </p:sp>
      <p:sp>
        <p:nvSpPr>
          <p:cNvPr id="13" name="Rectangle 65">
            <a:extLst>
              <a:ext uri="{FF2B5EF4-FFF2-40B4-BE49-F238E27FC236}">
                <a16:creationId xmlns:a16="http://schemas.microsoft.com/office/drawing/2014/main" id="{0E43F389-C629-439C-525E-62C2E81FE554}"/>
              </a:ext>
            </a:extLst>
          </p:cNvPr>
          <p:cNvSpPr>
            <a:spLocks noChangeArrowheads="1"/>
          </p:cNvSpPr>
          <p:nvPr/>
        </p:nvSpPr>
        <p:spPr bwMode="auto">
          <a:xfrm rot="466696">
            <a:off x="3898858" y="2534102"/>
            <a:ext cx="1069603" cy="415132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Bertil </a:t>
            </a:r>
            <a:r>
              <a:rPr lang="sv-SE" altLang="en-US" sz="1200" dirty="0" err="1"/>
              <a:t>Abler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6,3 * 2,26</a:t>
            </a:r>
          </a:p>
        </p:txBody>
      </p:sp>
    </p:spTree>
    <p:extLst>
      <p:ext uri="{BB962C8B-B14F-4D97-AF65-F5344CB8AC3E}">
        <p14:creationId xmlns:p14="http://schemas.microsoft.com/office/powerpoint/2010/main" val="2931270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98311F0-47ED-4799-BB46-F1FE055BF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3B74A-0CFF-DC4E-9A2C-552B2B2EB6CD}" type="slidenum">
              <a:rPr lang="sv-SE" altLang="en-US" smtClean="0"/>
              <a:pPr>
                <a:defRPr/>
              </a:pPr>
              <a:t>4</a:t>
            </a:fld>
            <a:endParaRPr lang="sv-SE" altLang="en-US"/>
          </a:p>
        </p:txBody>
      </p:sp>
      <p:sp>
        <p:nvSpPr>
          <p:cNvPr id="5" name="Rectangle 87">
            <a:extLst>
              <a:ext uri="{FF2B5EF4-FFF2-40B4-BE49-F238E27FC236}">
                <a16:creationId xmlns:a16="http://schemas.microsoft.com/office/drawing/2014/main" id="{F55C387F-E401-4F65-8E4E-D1C802446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904" y="188640"/>
            <a:ext cx="16979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/>
              <a:t>Skogen (norr)</a:t>
            </a:r>
            <a:endParaRPr lang="en-US" altLang="en-US" sz="1800" b="1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CDB76D8-CA72-4E38-B5AA-FF2999C124C5}"/>
              </a:ext>
            </a:extLst>
          </p:cNvPr>
          <p:cNvSpPr/>
          <p:nvPr/>
        </p:nvSpPr>
        <p:spPr>
          <a:xfrm>
            <a:off x="461796" y="980728"/>
            <a:ext cx="7494580" cy="13782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6F21DB95-C8AD-4BAE-98F1-6B0C46273B2A}"/>
              </a:ext>
            </a:extLst>
          </p:cNvPr>
          <p:cNvSpPr/>
          <p:nvPr/>
        </p:nvSpPr>
        <p:spPr>
          <a:xfrm>
            <a:off x="2091917" y="3988432"/>
            <a:ext cx="5172592" cy="14542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ctangle 87">
            <a:extLst>
              <a:ext uri="{FF2B5EF4-FFF2-40B4-BE49-F238E27FC236}">
                <a16:creationId xmlns:a16="http://schemas.microsoft.com/office/drawing/2014/main" id="{0E232D01-A7DB-4A86-89A0-3EB0B6296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9242" y="3334993"/>
            <a:ext cx="16979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/>
              <a:t>Skogen (norr)</a:t>
            </a:r>
            <a:endParaRPr lang="en-US" altLang="en-US" sz="1800" b="1" dirty="0"/>
          </a:p>
        </p:txBody>
      </p:sp>
      <p:sp>
        <p:nvSpPr>
          <p:cNvPr id="10" name="Rectangle 52">
            <a:extLst>
              <a:ext uri="{FF2B5EF4-FFF2-40B4-BE49-F238E27FC236}">
                <a16:creationId xmlns:a16="http://schemas.microsoft.com/office/drawing/2014/main" id="{658C9E0E-7F89-49BE-ACD6-5FC071F880A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25642" y="1657990"/>
            <a:ext cx="1150938" cy="431800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Åsa Gustavsson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7,7 * 2,6</a:t>
            </a:r>
          </a:p>
        </p:txBody>
      </p:sp>
      <p:cxnSp>
        <p:nvCxnSpPr>
          <p:cNvPr id="13" name="Rak koppling 12">
            <a:extLst>
              <a:ext uri="{FF2B5EF4-FFF2-40B4-BE49-F238E27FC236}">
                <a16:creationId xmlns:a16="http://schemas.microsoft.com/office/drawing/2014/main" id="{D7608008-2537-4AE6-9B76-7A436D909377}"/>
              </a:ext>
            </a:extLst>
          </p:cNvPr>
          <p:cNvCxnSpPr>
            <a:cxnSpLocks/>
          </p:cNvCxnSpPr>
          <p:nvPr/>
        </p:nvCxnSpPr>
        <p:spPr>
          <a:xfrm>
            <a:off x="2120463" y="1058501"/>
            <a:ext cx="0" cy="117384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koppling 13">
            <a:extLst>
              <a:ext uri="{FF2B5EF4-FFF2-40B4-BE49-F238E27FC236}">
                <a16:creationId xmlns:a16="http://schemas.microsoft.com/office/drawing/2014/main" id="{87D5F5D5-14B7-4C85-A6D7-4260FB629997}"/>
              </a:ext>
            </a:extLst>
          </p:cNvPr>
          <p:cNvCxnSpPr>
            <a:cxnSpLocks/>
          </p:cNvCxnSpPr>
          <p:nvPr/>
        </p:nvCxnSpPr>
        <p:spPr>
          <a:xfrm>
            <a:off x="2408495" y="1076527"/>
            <a:ext cx="0" cy="117384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ktangel 14">
            <a:extLst>
              <a:ext uri="{FF2B5EF4-FFF2-40B4-BE49-F238E27FC236}">
                <a16:creationId xmlns:a16="http://schemas.microsoft.com/office/drawing/2014/main" id="{30322D1D-DE02-4867-95A1-F8B922F87F49}"/>
              </a:ext>
            </a:extLst>
          </p:cNvPr>
          <p:cNvSpPr/>
          <p:nvPr/>
        </p:nvSpPr>
        <p:spPr>
          <a:xfrm rot="5400000">
            <a:off x="1732273" y="1519166"/>
            <a:ext cx="1080113" cy="18159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Rectangle 87">
            <a:extLst>
              <a:ext uri="{FF2B5EF4-FFF2-40B4-BE49-F238E27FC236}">
                <a16:creationId xmlns:a16="http://schemas.microsoft.com/office/drawing/2014/main" id="{09ABA537-1674-407E-82C8-2E6EE886512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-461698" y="1473922"/>
            <a:ext cx="13987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/>
              <a:t>Virkesskjul</a:t>
            </a:r>
            <a:endParaRPr lang="en-US" altLang="en-US" sz="1800" b="1" dirty="0"/>
          </a:p>
        </p:txBody>
      </p:sp>
      <p:sp>
        <p:nvSpPr>
          <p:cNvPr id="17" name="Rectangle 87">
            <a:extLst>
              <a:ext uri="{FF2B5EF4-FFF2-40B4-BE49-F238E27FC236}">
                <a16:creationId xmlns:a16="http://schemas.microsoft.com/office/drawing/2014/main" id="{4658DDB7-5D47-4049-962E-38440BE50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5986" y="1480069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10</a:t>
            </a:r>
            <a:endParaRPr lang="en-US" altLang="en-US" sz="1800" dirty="0"/>
          </a:p>
        </p:txBody>
      </p:sp>
      <p:sp>
        <p:nvSpPr>
          <p:cNvPr id="18" name="Rectangle 46">
            <a:extLst>
              <a:ext uri="{FF2B5EF4-FFF2-40B4-BE49-F238E27FC236}">
                <a16:creationId xmlns:a16="http://schemas.microsoft.com/office/drawing/2014/main" id="{2142BB63-D624-45EC-BB25-A8D0943A8328}"/>
              </a:ext>
            </a:extLst>
          </p:cNvPr>
          <p:cNvSpPr>
            <a:spLocks noChangeArrowheads="1"/>
          </p:cNvSpPr>
          <p:nvPr/>
        </p:nvSpPr>
        <p:spPr bwMode="auto">
          <a:xfrm rot="16885891">
            <a:off x="4165658" y="1437422"/>
            <a:ext cx="1243012" cy="431800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B Efraimsson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7,9 * 2.2</a:t>
            </a:r>
          </a:p>
        </p:txBody>
      </p:sp>
      <p:sp>
        <p:nvSpPr>
          <p:cNvPr id="19" name="Rectangle 53">
            <a:extLst>
              <a:ext uri="{FF2B5EF4-FFF2-40B4-BE49-F238E27FC236}">
                <a16:creationId xmlns:a16="http://schemas.microsoft.com/office/drawing/2014/main" id="{A1B3D059-2A1C-4C23-95DA-43F3A5EA158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54937" y="1665077"/>
            <a:ext cx="1150937" cy="431800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Thomas Hedlund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8,5*2,8</a:t>
            </a:r>
          </a:p>
        </p:txBody>
      </p:sp>
      <p:sp>
        <p:nvSpPr>
          <p:cNvPr id="20" name="Rectangle 137">
            <a:extLst>
              <a:ext uri="{FF2B5EF4-FFF2-40B4-BE49-F238E27FC236}">
                <a16:creationId xmlns:a16="http://schemas.microsoft.com/office/drawing/2014/main" id="{416D57A8-46BB-4A73-ABA8-2576505E4720}"/>
              </a:ext>
            </a:extLst>
          </p:cNvPr>
          <p:cNvSpPr>
            <a:spLocks noChangeArrowheads="1"/>
          </p:cNvSpPr>
          <p:nvPr/>
        </p:nvSpPr>
        <p:spPr bwMode="auto">
          <a:xfrm rot="16748548">
            <a:off x="1310436" y="1586380"/>
            <a:ext cx="1149836" cy="465138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Gustav Karlberg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7,9 *2,2</a:t>
            </a:r>
          </a:p>
        </p:txBody>
      </p:sp>
      <p:sp>
        <p:nvSpPr>
          <p:cNvPr id="22" name="Rectangle 137">
            <a:extLst>
              <a:ext uri="{FF2B5EF4-FFF2-40B4-BE49-F238E27FC236}">
                <a16:creationId xmlns:a16="http://schemas.microsoft.com/office/drawing/2014/main" id="{B43D379B-BD8A-4F1D-B816-B53C9201FECD}"/>
              </a:ext>
            </a:extLst>
          </p:cNvPr>
          <p:cNvSpPr>
            <a:spLocks noChangeArrowheads="1"/>
          </p:cNvSpPr>
          <p:nvPr/>
        </p:nvSpPr>
        <p:spPr bwMode="auto">
          <a:xfrm rot="16805277">
            <a:off x="1864723" y="1469288"/>
            <a:ext cx="1227138" cy="463550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Rolf Thorsen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7,9 *2,2</a:t>
            </a:r>
          </a:p>
        </p:txBody>
      </p:sp>
      <p:sp>
        <p:nvSpPr>
          <p:cNvPr id="25" name="Rectangle 110">
            <a:extLst>
              <a:ext uri="{FF2B5EF4-FFF2-40B4-BE49-F238E27FC236}">
                <a16:creationId xmlns:a16="http://schemas.microsoft.com/office/drawing/2014/main" id="{89ED899E-1A45-4BA2-8830-E2D34D3076BC}"/>
              </a:ext>
            </a:extLst>
          </p:cNvPr>
          <p:cNvSpPr>
            <a:spLocks noChangeArrowheads="1"/>
          </p:cNvSpPr>
          <p:nvPr/>
        </p:nvSpPr>
        <p:spPr bwMode="auto">
          <a:xfrm rot="17185370">
            <a:off x="5233992" y="1450806"/>
            <a:ext cx="1232796" cy="546100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None/>
            </a:pPr>
            <a:r>
              <a:rPr lang="sv-SE" altLang="en-US" sz="1200" dirty="0"/>
              <a:t>Roger</a:t>
            </a:r>
          </a:p>
          <a:p>
            <a:pPr algn="ctr" eaLnBrk="1" hangingPunct="1">
              <a:buNone/>
            </a:pPr>
            <a:r>
              <a:rPr lang="sv-SE" altLang="en-US" sz="1200" dirty="0"/>
              <a:t>Henriksson</a:t>
            </a:r>
          </a:p>
          <a:p>
            <a:pPr algn="ctr" eaLnBrk="1" hangingPunct="1">
              <a:buNone/>
            </a:pPr>
            <a:r>
              <a:rPr lang="sv-SE" altLang="en-US" sz="1200" dirty="0"/>
              <a:t>S 7,7 * 2,5</a:t>
            </a:r>
          </a:p>
        </p:txBody>
      </p:sp>
      <p:sp>
        <p:nvSpPr>
          <p:cNvPr id="26" name="Rectangle 110">
            <a:extLst>
              <a:ext uri="{FF2B5EF4-FFF2-40B4-BE49-F238E27FC236}">
                <a16:creationId xmlns:a16="http://schemas.microsoft.com/office/drawing/2014/main" id="{088C5FCD-8BCC-4378-99B5-2D0491B372F8}"/>
              </a:ext>
            </a:extLst>
          </p:cNvPr>
          <p:cNvSpPr>
            <a:spLocks noChangeArrowheads="1"/>
          </p:cNvSpPr>
          <p:nvPr/>
        </p:nvSpPr>
        <p:spPr bwMode="auto">
          <a:xfrm rot="17212389">
            <a:off x="5878425" y="1400266"/>
            <a:ext cx="1196388" cy="546100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Peter Funk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7,7 * 2,5 ny</a:t>
            </a:r>
          </a:p>
        </p:txBody>
      </p:sp>
      <p:sp>
        <p:nvSpPr>
          <p:cNvPr id="28" name="Rectangle 87">
            <a:extLst>
              <a:ext uri="{FF2B5EF4-FFF2-40B4-BE49-F238E27FC236}">
                <a16:creationId xmlns:a16="http://schemas.microsoft.com/office/drawing/2014/main" id="{BBB60908-5E72-40A6-9EC1-C7C80BFCE6E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629338" y="4591534"/>
            <a:ext cx="14542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/>
              <a:t>Klubbhuset</a:t>
            </a:r>
            <a:endParaRPr lang="en-US" altLang="en-US" sz="1800" b="1" dirty="0"/>
          </a:p>
        </p:txBody>
      </p:sp>
      <p:sp>
        <p:nvSpPr>
          <p:cNvPr id="32" name="Rectangle 13">
            <a:extLst>
              <a:ext uri="{FF2B5EF4-FFF2-40B4-BE49-F238E27FC236}">
                <a16:creationId xmlns:a16="http://schemas.microsoft.com/office/drawing/2014/main" id="{221613A6-C1B0-4EB9-8EA9-FE06B99BCBC2}"/>
              </a:ext>
            </a:extLst>
          </p:cNvPr>
          <p:cNvSpPr>
            <a:spLocks noChangeArrowheads="1"/>
          </p:cNvSpPr>
          <p:nvPr/>
        </p:nvSpPr>
        <p:spPr bwMode="auto">
          <a:xfrm rot="17051904">
            <a:off x="6458528" y="1466187"/>
            <a:ext cx="1222375" cy="50165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Camilla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Starkenberg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8,6 * 2,7</a:t>
            </a:r>
          </a:p>
        </p:txBody>
      </p:sp>
      <p:sp>
        <p:nvSpPr>
          <p:cNvPr id="33" name="Rectangle 9">
            <a:extLst>
              <a:ext uri="{FF2B5EF4-FFF2-40B4-BE49-F238E27FC236}">
                <a16:creationId xmlns:a16="http://schemas.microsoft.com/office/drawing/2014/main" id="{C299006C-787C-46D5-9264-80343D7128D9}"/>
              </a:ext>
            </a:extLst>
          </p:cNvPr>
          <p:cNvSpPr>
            <a:spLocks noChangeArrowheads="1"/>
          </p:cNvSpPr>
          <p:nvPr/>
        </p:nvSpPr>
        <p:spPr bwMode="auto">
          <a:xfrm rot="17255411">
            <a:off x="7127621" y="1431066"/>
            <a:ext cx="1150938" cy="601662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Björn Andersson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8,9 * 2,8</a:t>
            </a:r>
          </a:p>
        </p:txBody>
      </p:sp>
      <p:sp>
        <p:nvSpPr>
          <p:cNvPr id="34" name="Rectangle 30">
            <a:extLst>
              <a:ext uri="{FF2B5EF4-FFF2-40B4-BE49-F238E27FC236}">
                <a16:creationId xmlns:a16="http://schemas.microsoft.com/office/drawing/2014/main" id="{3396D310-A2BC-4F6C-A8E0-2A5A56C5CE72}"/>
              </a:ext>
            </a:extLst>
          </p:cNvPr>
          <p:cNvSpPr>
            <a:spLocks noChangeArrowheads="1"/>
          </p:cNvSpPr>
          <p:nvPr/>
        </p:nvSpPr>
        <p:spPr bwMode="auto">
          <a:xfrm rot="16760000">
            <a:off x="2007627" y="4386143"/>
            <a:ext cx="1152771" cy="64334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Christina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Lindholm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9* 3</a:t>
            </a:r>
          </a:p>
        </p:txBody>
      </p:sp>
      <p:sp>
        <p:nvSpPr>
          <p:cNvPr id="35" name="Rectangle 31">
            <a:extLst>
              <a:ext uri="{FF2B5EF4-FFF2-40B4-BE49-F238E27FC236}">
                <a16:creationId xmlns:a16="http://schemas.microsoft.com/office/drawing/2014/main" id="{99337F4C-B0E1-401D-81B4-4AEF5F1FE273}"/>
              </a:ext>
            </a:extLst>
          </p:cNvPr>
          <p:cNvSpPr>
            <a:spLocks noChangeArrowheads="1"/>
          </p:cNvSpPr>
          <p:nvPr/>
        </p:nvSpPr>
        <p:spPr bwMode="auto">
          <a:xfrm rot="16860286">
            <a:off x="2763145" y="4381883"/>
            <a:ext cx="1130613" cy="679192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Britt Fagerlin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8,9 * 2,7</a:t>
            </a:r>
          </a:p>
        </p:txBody>
      </p:sp>
      <p:sp>
        <p:nvSpPr>
          <p:cNvPr id="36" name="Rectangle 36">
            <a:extLst>
              <a:ext uri="{FF2B5EF4-FFF2-40B4-BE49-F238E27FC236}">
                <a16:creationId xmlns:a16="http://schemas.microsoft.com/office/drawing/2014/main" id="{AF8B67D6-766C-4BA5-AB86-5BC0F02B03A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401702" y="4488861"/>
            <a:ext cx="1150938" cy="57467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Alice </a:t>
            </a:r>
            <a:r>
              <a:rPr lang="sv-SE" altLang="en-US" sz="1200" dirty="0" err="1"/>
              <a:t>Kallner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9,1 * 2,8</a:t>
            </a:r>
          </a:p>
        </p:txBody>
      </p:sp>
      <p:sp>
        <p:nvSpPr>
          <p:cNvPr id="37" name="Rectangle 62">
            <a:extLst>
              <a:ext uri="{FF2B5EF4-FFF2-40B4-BE49-F238E27FC236}">
                <a16:creationId xmlns:a16="http://schemas.microsoft.com/office/drawing/2014/main" id="{FA18BD39-7053-4E30-8C26-A982A0333853}"/>
              </a:ext>
            </a:extLst>
          </p:cNvPr>
          <p:cNvSpPr>
            <a:spLocks noChangeArrowheads="1"/>
          </p:cNvSpPr>
          <p:nvPr/>
        </p:nvSpPr>
        <p:spPr bwMode="auto">
          <a:xfrm rot="16941091">
            <a:off x="3406925" y="4456019"/>
            <a:ext cx="1227114" cy="623538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Carl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Malmgren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S9,4 * 2,7</a:t>
            </a:r>
          </a:p>
        </p:txBody>
      </p:sp>
      <p:sp>
        <p:nvSpPr>
          <p:cNvPr id="38" name="Rectangle 87">
            <a:extLst>
              <a:ext uri="{FF2B5EF4-FFF2-40B4-BE49-F238E27FC236}">
                <a16:creationId xmlns:a16="http://schemas.microsoft.com/office/drawing/2014/main" id="{56CC9CC3-6EAD-4C1C-B582-BBF8C1D57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768" y="4435098"/>
            <a:ext cx="383438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10</a:t>
            </a:r>
            <a:endParaRPr lang="en-US" altLang="en-US" sz="1800" dirty="0"/>
          </a:p>
        </p:txBody>
      </p:sp>
      <p:sp>
        <p:nvSpPr>
          <p:cNvPr id="39" name="Rectangle 87">
            <a:extLst>
              <a:ext uri="{FF2B5EF4-FFF2-40B4-BE49-F238E27FC236}">
                <a16:creationId xmlns:a16="http://schemas.microsoft.com/office/drawing/2014/main" id="{3CDFB205-6721-4185-9B0A-986450F3B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699" y="272348"/>
            <a:ext cx="18966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 dirty="0"/>
              <a:t>Kvarter C</a:t>
            </a:r>
            <a:endParaRPr lang="en-US" altLang="en-US" sz="2000" b="1" dirty="0"/>
          </a:p>
        </p:txBody>
      </p:sp>
      <p:sp>
        <p:nvSpPr>
          <p:cNvPr id="40" name="Rectangle 87">
            <a:extLst>
              <a:ext uri="{FF2B5EF4-FFF2-40B4-BE49-F238E27FC236}">
                <a16:creationId xmlns:a16="http://schemas.microsoft.com/office/drawing/2014/main" id="{84A4C9A1-B184-4E2F-829F-86CF0E3CC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056" y="3507011"/>
            <a:ext cx="18966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sv-SE" altLang="en-US" sz="2000" b="1" dirty="0"/>
              <a:t>Kvarter C</a:t>
            </a:r>
            <a:endParaRPr lang="en-US" altLang="en-US" sz="2000" b="1" dirty="0"/>
          </a:p>
        </p:txBody>
      </p:sp>
      <p:sp>
        <p:nvSpPr>
          <p:cNvPr id="41" name="Rectangle 137">
            <a:extLst>
              <a:ext uri="{FF2B5EF4-FFF2-40B4-BE49-F238E27FC236}">
                <a16:creationId xmlns:a16="http://schemas.microsoft.com/office/drawing/2014/main" id="{C0F79613-C875-423B-AB66-45C1A982DAD7}"/>
              </a:ext>
            </a:extLst>
          </p:cNvPr>
          <p:cNvSpPr>
            <a:spLocks noChangeArrowheads="1"/>
          </p:cNvSpPr>
          <p:nvPr/>
        </p:nvSpPr>
        <p:spPr bwMode="auto">
          <a:xfrm rot="17017867">
            <a:off x="4669402" y="1451907"/>
            <a:ext cx="1250090" cy="463550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Tova Östling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7,9 *2,2 </a:t>
            </a:r>
            <a:r>
              <a:rPr lang="sv-SE" altLang="en-US" sz="1200" dirty="0" err="1"/>
              <a:t>Uto</a:t>
            </a:r>
            <a:endParaRPr lang="sv-SE" altLang="en-US" sz="1200" dirty="0"/>
          </a:p>
        </p:txBody>
      </p:sp>
      <p:sp>
        <p:nvSpPr>
          <p:cNvPr id="3" name="Rectangle 135">
            <a:extLst>
              <a:ext uri="{FF2B5EF4-FFF2-40B4-BE49-F238E27FC236}">
                <a16:creationId xmlns:a16="http://schemas.microsoft.com/office/drawing/2014/main" id="{8A1A2D95-167D-DA1B-45A9-55CA9577E76B}"/>
              </a:ext>
            </a:extLst>
          </p:cNvPr>
          <p:cNvSpPr>
            <a:spLocks noChangeArrowheads="1"/>
          </p:cNvSpPr>
          <p:nvPr/>
        </p:nvSpPr>
        <p:spPr bwMode="auto">
          <a:xfrm rot="16957317">
            <a:off x="4922132" y="4459492"/>
            <a:ext cx="1287636" cy="633413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Göran Appelbom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11*3,36</a:t>
            </a:r>
          </a:p>
        </p:txBody>
      </p:sp>
      <p:sp>
        <p:nvSpPr>
          <p:cNvPr id="12" name="Rectangle 34">
            <a:extLst>
              <a:ext uri="{FF2B5EF4-FFF2-40B4-BE49-F238E27FC236}">
                <a16:creationId xmlns:a16="http://schemas.microsoft.com/office/drawing/2014/main" id="{61F0BEC5-06F3-0202-06A4-C03BB3900E6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788649" y="4514567"/>
            <a:ext cx="1150937" cy="57467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Anders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Widgren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S9,1 * 3 </a:t>
            </a:r>
          </a:p>
        </p:txBody>
      </p:sp>
      <p:sp>
        <p:nvSpPr>
          <p:cNvPr id="27" name="Rectangle 109">
            <a:extLst>
              <a:ext uri="{FF2B5EF4-FFF2-40B4-BE49-F238E27FC236}">
                <a16:creationId xmlns:a16="http://schemas.microsoft.com/office/drawing/2014/main" id="{BD0701FF-278E-B2C2-6317-94B2CB5AB0F4}"/>
              </a:ext>
            </a:extLst>
          </p:cNvPr>
          <p:cNvSpPr>
            <a:spLocks noChangeArrowheads="1"/>
          </p:cNvSpPr>
          <p:nvPr/>
        </p:nvSpPr>
        <p:spPr bwMode="auto">
          <a:xfrm rot="16973815">
            <a:off x="4160721" y="4423774"/>
            <a:ext cx="1296328" cy="6619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Bertil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Samuelsson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10,3 * 3,42</a:t>
            </a:r>
          </a:p>
        </p:txBody>
      </p:sp>
      <p:sp>
        <p:nvSpPr>
          <p:cNvPr id="31" name="Rectangle 90">
            <a:extLst>
              <a:ext uri="{FF2B5EF4-FFF2-40B4-BE49-F238E27FC236}">
                <a16:creationId xmlns:a16="http://schemas.microsoft.com/office/drawing/2014/main" id="{311E9F5E-009E-1DCF-9123-8875322A5F73}"/>
              </a:ext>
            </a:extLst>
          </p:cNvPr>
          <p:cNvSpPr>
            <a:spLocks noChangeArrowheads="1"/>
          </p:cNvSpPr>
          <p:nvPr/>
        </p:nvSpPr>
        <p:spPr bwMode="auto">
          <a:xfrm rot="16705001">
            <a:off x="2489677" y="1419659"/>
            <a:ext cx="1216545" cy="529540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Sandra Hedlund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7,9 * 2,6 IF</a:t>
            </a:r>
          </a:p>
        </p:txBody>
      </p:sp>
      <p:sp>
        <p:nvSpPr>
          <p:cNvPr id="44" name="Rectangle 90">
            <a:extLst>
              <a:ext uri="{FF2B5EF4-FFF2-40B4-BE49-F238E27FC236}">
                <a16:creationId xmlns:a16="http://schemas.microsoft.com/office/drawing/2014/main" id="{F8B59039-9112-6512-55A6-5117B8107A33}"/>
              </a:ext>
            </a:extLst>
          </p:cNvPr>
          <p:cNvSpPr>
            <a:spLocks noChangeArrowheads="1"/>
          </p:cNvSpPr>
          <p:nvPr/>
        </p:nvSpPr>
        <p:spPr bwMode="auto">
          <a:xfrm rot="16805947">
            <a:off x="3087019" y="1414859"/>
            <a:ext cx="1216545" cy="529540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Johan </a:t>
            </a:r>
            <a:r>
              <a:rPr lang="sv-SE" altLang="en-US" sz="1200" dirty="0" err="1"/>
              <a:t>Forstadius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7,9 * 2,6 IF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16E0BF8-D0D7-50F0-9D84-1CA83355391E}"/>
              </a:ext>
            </a:extLst>
          </p:cNvPr>
          <p:cNvSpPr/>
          <p:nvPr/>
        </p:nvSpPr>
        <p:spPr>
          <a:xfrm>
            <a:off x="461796" y="1001888"/>
            <a:ext cx="1446587" cy="29653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Dörr</a:t>
            </a:r>
          </a:p>
        </p:txBody>
      </p:sp>
      <p:sp>
        <p:nvSpPr>
          <p:cNvPr id="24" name="Rectangle 137">
            <a:extLst>
              <a:ext uri="{FF2B5EF4-FFF2-40B4-BE49-F238E27FC236}">
                <a16:creationId xmlns:a16="http://schemas.microsoft.com/office/drawing/2014/main" id="{768FBAF9-397A-2C42-7DD1-3B35782F28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 rot="16785485">
            <a:off x="3652964" y="1447958"/>
            <a:ext cx="1173661" cy="465628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Arvid Beer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7,9 *2,2 </a:t>
            </a:r>
            <a:r>
              <a:rPr lang="sv-SE" altLang="en-US" sz="1200" dirty="0" err="1"/>
              <a:t>Uto</a:t>
            </a:r>
            <a:endParaRPr lang="sv-SE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41333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6D80872-D329-4316-A829-44F73A08A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3B74A-0CFF-DC4E-9A2C-552B2B2EB6CD}" type="slidenum">
              <a:rPr lang="sv-SE" altLang="en-US" smtClean="0"/>
              <a:pPr>
                <a:defRPr/>
              </a:pPr>
              <a:t>5</a:t>
            </a:fld>
            <a:endParaRPr lang="sv-SE" altLang="en-US"/>
          </a:p>
        </p:txBody>
      </p:sp>
      <p:grpSp>
        <p:nvGrpSpPr>
          <p:cNvPr id="53" name="Grupp 52">
            <a:extLst>
              <a:ext uri="{FF2B5EF4-FFF2-40B4-BE49-F238E27FC236}">
                <a16:creationId xmlns:a16="http://schemas.microsoft.com/office/drawing/2014/main" id="{F4CC1E78-D899-4633-85F9-343DF9808FE4}"/>
              </a:ext>
            </a:extLst>
          </p:cNvPr>
          <p:cNvGrpSpPr/>
          <p:nvPr/>
        </p:nvGrpSpPr>
        <p:grpSpPr>
          <a:xfrm>
            <a:off x="1691680" y="1210859"/>
            <a:ext cx="4166591" cy="4600083"/>
            <a:chOff x="1691680" y="1210859"/>
            <a:chExt cx="4166591" cy="4600083"/>
          </a:xfrm>
        </p:grpSpPr>
        <p:cxnSp>
          <p:nvCxnSpPr>
            <p:cNvPr id="6" name="Rak koppling 5">
              <a:extLst>
                <a:ext uri="{FF2B5EF4-FFF2-40B4-BE49-F238E27FC236}">
                  <a16:creationId xmlns:a16="http://schemas.microsoft.com/office/drawing/2014/main" id="{D9BCC3DA-06DF-4063-9569-C333648646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768301" y="1210859"/>
              <a:ext cx="4089970" cy="129910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ak koppling 6">
              <a:extLst>
                <a:ext uri="{FF2B5EF4-FFF2-40B4-BE49-F238E27FC236}">
                  <a16:creationId xmlns:a16="http://schemas.microsoft.com/office/drawing/2014/main" id="{EDDF852A-A6E2-47EC-A937-07646F1E83BE}"/>
                </a:ext>
              </a:extLst>
            </p:cNvPr>
            <p:cNvCxnSpPr>
              <a:cxnSpLocks/>
            </p:cNvCxnSpPr>
            <p:nvPr/>
          </p:nvCxnSpPr>
          <p:spPr>
            <a:xfrm>
              <a:off x="1691680" y="5301208"/>
              <a:ext cx="4166591" cy="509734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ak koppling 7">
              <a:extLst>
                <a:ext uri="{FF2B5EF4-FFF2-40B4-BE49-F238E27FC236}">
                  <a16:creationId xmlns:a16="http://schemas.microsoft.com/office/drawing/2014/main" id="{D9BDACE7-7043-44F5-BB32-C85928DE8D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94222" y="1340768"/>
              <a:ext cx="74079" cy="3960440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k koppling 8">
              <a:extLst>
                <a:ext uri="{FF2B5EF4-FFF2-40B4-BE49-F238E27FC236}">
                  <a16:creationId xmlns:a16="http://schemas.microsoft.com/office/drawing/2014/main" id="{6E8E5C1E-DCF0-4BC6-83EF-59EB4141BA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58271" y="1210859"/>
              <a:ext cx="0" cy="4573682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87">
            <a:extLst>
              <a:ext uri="{FF2B5EF4-FFF2-40B4-BE49-F238E27FC236}">
                <a16:creationId xmlns:a16="http://schemas.microsoft.com/office/drawing/2014/main" id="{690F0FCB-DB03-414C-85CC-5D07F2E32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3086301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27</a:t>
            </a:r>
            <a:endParaRPr lang="en-US" altLang="en-US" sz="1800" dirty="0"/>
          </a:p>
        </p:txBody>
      </p:sp>
      <p:sp>
        <p:nvSpPr>
          <p:cNvPr id="12" name="Rectangle 87">
            <a:extLst>
              <a:ext uri="{FF2B5EF4-FFF2-40B4-BE49-F238E27FC236}">
                <a16:creationId xmlns:a16="http://schemas.microsoft.com/office/drawing/2014/main" id="{6940286C-38FE-424B-9780-B1F57559E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7488" y="528935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23</a:t>
            </a:r>
            <a:endParaRPr lang="en-US" altLang="en-US" sz="1800" dirty="0"/>
          </a:p>
        </p:txBody>
      </p:sp>
      <p:sp>
        <p:nvSpPr>
          <p:cNvPr id="13" name="Rectangle 87">
            <a:extLst>
              <a:ext uri="{FF2B5EF4-FFF2-40B4-BE49-F238E27FC236}">
                <a16:creationId xmlns:a16="http://schemas.microsoft.com/office/drawing/2014/main" id="{AC6F81CD-F8CC-41D7-B930-FCC0FF5D9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4438" y="3240189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30</a:t>
            </a:r>
            <a:endParaRPr lang="en-US" altLang="en-US" sz="1800" dirty="0"/>
          </a:p>
        </p:txBody>
      </p:sp>
      <p:sp>
        <p:nvSpPr>
          <p:cNvPr id="14" name="Rectangle 87">
            <a:extLst>
              <a:ext uri="{FF2B5EF4-FFF2-40B4-BE49-F238E27FC236}">
                <a16:creationId xmlns:a16="http://schemas.microsoft.com/office/drawing/2014/main" id="{2254D17C-4EB5-4834-A534-6D7C13BB5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3954" y="6352788"/>
            <a:ext cx="11079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/>
              <a:t>Öhmans</a:t>
            </a:r>
            <a:endParaRPr lang="en-US" altLang="en-US" sz="1800" b="1" dirty="0"/>
          </a:p>
        </p:txBody>
      </p:sp>
      <p:sp>
        <p:nvSpPr>
          <p:cNvPr id="15" name="Rectangle 87">
            <a:extLst>
              <a:ext uri="{FF2B5EF4-FFF2-40B4-BE49-F238E27FC236}">
                <a16:creationId xmlns:a16="http://schemas.microsoft.com/office/drawing/2014/main" id="{1BDC1758-813E-4D80-9E53-6BC78BBAE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6354" y="116632"/>
            <a:ext cx="10182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/>
              <a:t>Skogen</a:t>
            </a:r>
            <a:endParaRPr lang="en-US" altLang="en-US" sz="1800" b="1" dirty="0"/>
          </a:p>
        </p:txBody>
      </p:sp>
      <p:sp>
        <p:nvSpPr>
          <p:cNvPr id="16" name="Rectangle 87">
            <a:extLst>
              <a:ext uri="{FF2B5EF4-FFF2-40B4-BE49-F238E27FC236}">
                <a16:creationId xmlns:a16="http://schemas.microsoft.com/office/drawing/2014/main" id="{6D2DCFFC-0998-460D-BB75-961A2B97C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2476" y="3140968"/>
            <a:ext cx="6848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/>
              <a:t>Sjön</a:t>
            </a:r>
            <a:endParaRPr lang="en-US" altLang="en-US" sz="1800" b="1" dirty="0"/>
          </a:p>
        </p:txBody>
      </p:sp>
      <p:sp>
        <p:nvSpPr>
          <p:cNvPr id="17" name="Rectangle 106">
            <a:extLst>
              <a:ext uri="{FF2B5EF4-FFF2-40B4-BE49-F238E27FC236}">
                <a16:creationId xmlns:a16="http://schemas.microsoft.com/office/drawing/2014/main" id="{5429FDBB-81D2-4D6D-AEF0-245561DA2658}"/>
              </a:ext>
            </a:extLst>
          </p:cNvPr>
          <p:cNvSpPr>
            <a:spLocks noChangeArrowheads="1"/>
          </p:cNvSpPr>
          <p:nvPr/>
        </p:nvSpPr>
        <p:spPr bwMode="auto">
          <a:xfrm rot="17205251">
            <a:off x="3603458" y="4384804"/>
            <a:ext cx="1467141" cy="595214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Gunnar </a:t>
            </a:r>
            <a:r>
              <a:rPr lang="sv-SE" altLang="en-US" sz="1200" dirty="0" err="1"/>
              <a:t>Peilitz</a:t>
            </a:r>
            <a:r>
              <a:rPr lang="sv-SE" altLang="en-US" sz="1200" dirty="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11,4*3,0</a:t>
            </a:r>
          </a:p>
        </p:txBody>
      </p:sp>
      <p:sp>
        <p:nvSpPr>
          <p:cNvPr id="18" name="Rectangle 52">
            <a:extLst>
              <a:ext uri="{FF2B5EF4-FFF2-40B4-BE49-F238E27FC236}">
                <a16:creationId xmlns:a16="http://schemas.microsoft.com/office/drawing/2014/main" id="{BE37A103-9DFB-4CDC-9B45-7AB6DBC3862A}"/>
              </a:ext>
            </a:extLst>
          </p:cNvPr>
          <p:cNvSpPr>
            <a:spLocks noChangeArrowheads="1"/>
          </p:cNvSpPr>
          <p:nvPr/>
        </p:nvSpPr>
        <p:spPr bwMode="auto">
          <a:xfrm rot="17163365">
            <a:off x="4175585" y="4406243"/>
            <a:ext cx="1746749" cy="525944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Jonas Stenbeck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S11,7 *2,74</a:t>
            </a:r>
          </a:p>
        </p:txBody>
      </p:sp>
      <p:sp>
        <p:nvSpPr>
          <p:cNvPr id="19" name="Rectangle 39">
            <a:extLst>
              <a:ext uri="{FF2B5EF4-FFF2-40B4-BE49-F238E27FC236}">
                <a16:creationId xmlns:a16="http://schemas.microsoft.com/office/drawing/2014/main" id="{2DE7B43E-163B-4811-8A5D-006B3A4EC4D9}"/>
              </a:ext>
            </a:extLst>
          </p:cNvPr>
          <p:cNvSpPr>
            <a:spLocks noChangeArrowheads="1"/>
          </p:cNvSpPr>
          <p:nvPr/>
        </p:nvSpPr>
        <p:spPr bwMode="auto">
          <a:xfrm rot="17145519">
            <a:off x="1489648" y="4299880"/>
            <a:ext cx="1376149" cy="57785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Roger Hälleberg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9xx * 3,3</a:t>
            </a:r>
          </a:p>
        </p:txBody>
      </p:sp>
      <p:sp>
        <p:nvSpPr>
          <p:cNvPr id="20" name="Rectangle 90">
            <a:extLst>
              <a:ext uri="{FF2B5EF4-FFF2-40B4-BE49-F238E27FC236}">
                <a16:creationId xmlns:a16="http://schemas.microsoft.com/office/drawing/2014/main" id="{C5C5CB9F-0C14-48C6-9EC2-BF708A369E1C}"/>
              </a:ext>
            </a:extLst>
          </p:cNvPr>
          <p:cNvSpPr>
            <a:spLocks noChangeArrowheads="1"/>
          </p:cNvSpPr>
          <p:nvPr/>
        </p:nvSpPr>
        <p:spPr bwMode="auto">
          <a:xfrm rot="17103790">
            <a:off x="4947048" y="4337663"/>
            <a:ext cx="1800742" cy="81849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Madeleine Wester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12 *3,82</a:t>
            </a:r>
          </a:p>
        </p:txBody>
      </p:sp>
      <p:sp>
        <p:nvSpPr>
          <p:cNvPr id="21" name="Rectangle 128">
            <a:extLst>
              <a:ext uri="{FF2B5EF4-FFF2-40B4-BE49-F238E27FC236}">
                <a16:creationId xmlns:a16="http://schemas.microsoft.com/office/drawing/2014/main" id="{DF4FAD04-909E-44EF-9EA2-3BA9C6E8C2C5}"/>
              </a:ext>
            </a:extLst>
          </p:cNvPr>
          <p:cNvSpPr>
            <a:spLocks noChangeArrowheads="1"/>
          </p:cNvSpPr>
          <p:nvPr/>
        </p:nvSpPr>
        <p:spPr bwMode="auto">
          <a:xfrm rot="17197302">
            <a:off x="2800275" y="4381991"/>
            <a:ext cx="1546236" cy="600839"/>
          </a:xfrm>
          <a:prstGeom prst="rect">
            <a:avLst/>
          </a:prstGeom>
          <a:solidFill>
            <a:srgbClr val="00B0F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Barbro Colling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11 * 3.55</a:t>
            </a:r>
          </a:p>
        </p:txBody>
      </p:sp>
      <p:sp>
        <p:nvSpPr>
          <p:cNvPr id="46" name="Rectangle 108">
            <a:extLst>
              <a:ext uri="{FF2B5EF4-FFF2-40B4-BE49-F238E27FC236}">
                <a16:creationId xmlns:a16="http://schemas.microsoft.com/office/drawing/2014/main" id="{C0AB7E24-471C-4853-A1A8-D23D1FFEAF38}"/>
              </a:ext>
            </a:extLst>
          </p:cNvPr>
          <p:cNvSpPr>
            <a:spLocks noChangeArrowheads="1"/>
          </p:cNvSpPr>
          <p:nvPr/>
        </p:nvSpPr>
        <p:spPr bwMode="auto">
          <a:xfrm rot="14778060">
            <a:off x="1676819" y="1746708"/>
            <a:ext cx="1321884" cy="663575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Jonas </a:t>
            </a:r>
            <a:r>
              <a:rPr lang="sv-SE" altLang="en-US" sz="1200" dirty="0" err="1"/>
              <a:t>Wanfors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9,76 * 3,3 H</a:t>
            </a:r>
          </a:p>
        </p:txBody>
      </p:sp>
      <p:sp>
        <p:nvSpPr>
          <p:cNvPr id="51" name="Rectangle 43">
            <a:extLst>
              <a:ext uri="{FF2B5EF4-FFF2-40B4-BE49-F238E27FC236}">
                <a16:creationId xmlns:a16="http://schemas.microsoft.com/office/drawing/2014/main" id="{7748CD31-B189-4056-B4A3-B641E7C6B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9815" y="2798328"/>
            <a:ext cx="1428958" cy="514567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Christer Andersson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8,36 *3,05</a:t>
            </a:r>
          </a:p>
        </p:txBody>
      </p:sp>
      <p:sp>
        <p:nvSpPr>
          <p:cNvPr id="54" name="Rectangle 87">
            <a:extLst>
              <a:ext uri="{FF2B5EF4-FFF2-40B4-BE49-F238E27FC236}">
                <a16:creationId xmlns:a16="http://schemas.microsoft.com/office/drawing/2014/main" id="{D541FCCF-17FD-4235-8DD0-2BAF462E0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957" y="635698"/>
            <a:ext cx="18966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sv-SE" altLang="en-US" sz="2000" b="1" dirty="0"/>
              <a:t>Kvarter D2</a:t>
            </a:r>
            <a:endParaRPr lang="en-US" altLang="en-US" sz="2000" b="1" dirty="0"/>
          </a:p>
        </p:txBody>
      </p:sp>
      <p:sp>
        <p:nvSpPr>
          <p:cNvPr id="3" name="Rectangle 135">
            <a:extLst>
              <a:ext uri="{FF2B5EF4-FFF2-40B4-BE49-F238E27FC236}">
                <a16:creationId xmlns:a16="http://schemas.microsoft.com/office/drawing/2014/main" id="{9657906C-5B41-3CC8-C715-CAA6954C409F}"/>
              </a:ext>
            </a:extLst>
          </p:cNvPr>
          <p:cNvSpPr>
            <a:spLocks noChangeArrowheads="1"/>
          </p:cNvSpPr>
          <p:nvPr/>
        </p:nvSpPr>
        <p:spPr bwMode="auto">
          <a:xfrm rot="14781173">
            <a:off x="3144911" y="1761788"/>
            <a:ext cx="1610701" cy="633413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Hanna Andrén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12*3,50</a:t>
            </a:r>
          </a:p>
        </p:txBody>
      </p:sp>
      <p:sp>
        <p:nvSpPr>
          <p:cNvPr id="5" name="Rectangle 71">
            <a:extLst>
              <a:ext uri="{FF2B5EF4-FFF2-40B4-BE49-F238E27FC236}">
                <a16:creationId xmlns:a16="http://schemas.microsoft.com/office/drawing/2014/main" id="{4B380084-B6C5-E018-BB52-3ADDB81935D6}"/>
              </a:ext>
            </a:extLst>
          </p:cNvPr>
          <p:cNvSpPr>
            <a:spLocks noChangeArrowheads="1"/>
          </p:cNvSpPr>
          <p:nvPr/>
        </p:nvSpPr>
        <p:spPr bwMode="auto">
          <a:xfrm rot="17115519">
            <a:off x="2177821" y="4409486"/>
            <a:ext cx="1396041" cy="545848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Stefan Pettersson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8,3*2,9</a:t>
            </a:r>
          </a:p>
        </p:txBody>
      </p:sp>
      <p:sp>
        <p:nvSpPr>
          <p:cNvPr id="22" name="Rectangle 90">
            <a:extLst>
              <a:ext uri="{FF2B5EF4-FFF2-40B4-BE49-F238E27FC236}">
                <a16:creationId xmlns:a16="http://schemas.microsoft.com/office/drawing/2014/main" id="{FE392D7A-D36D-AE22-D4D2-16073DB3E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046" y="3342937"/>
            <a:ext cx="1905151" cy="507863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Ruben Matsson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S10,6*2,6</a:t>
            </a:r>
          </a:p>
        </p:txBody>
      </p:sp>
      <p:sp>
        <p:nvSpPr>
          <p:cNvPr id="23" name="Rectangle 40">
            <a:extLst>
              <a:ext uri="{FF2B5EF4-FFF2-40B4-BE49-F238E27FC236}">
                <a16:creationId xmlns:a16="http://schemas.microsoft.com/office/drawing/2014/main" id="{28C5FC41-7508-AD50-05D5-C0233B166C51}"/>
              </a:ext>
            </a:extLst>
          </p:cNvPr>
          <p:cNvSpPr>
            <a:spLocks noChangeArrowheads="1"/>
          </p:cNvSpPr>
          <p:nvPr/>
        </p:nvSpPr>
        <p:spPr bwMode="auto">
          <a:xfrm rot="14662429">
            <a:off x="2429445" y="1793587"/>
            <a:ext cx="1508887" cy="551921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Monica Mohlin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9,5 * 3,2</a:t>
            </a:r>
          </a:p>
        </p:txBody>
      </p:sp>
      <p:sp>
        <p:nvSpPr>
          <p:cNvPr id="26" name="Rectangle 71">
            <a:extLst>
              <a:ext uri="{FF2B5EF4-FFF2-40B4-BE49-F238E27FC236}">
                <a16:creationId xmlns:a16="http://schemas.microsoft.com/office/drawing/2014/main" id="{7CD0C1BC-E6ED-B103-4080-09EEE8BB4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1533" y="3033603"/>
            <a:ext cx="1427137" cy="545848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Karl </a:t>
            </a:r>
            <a:r>
              <a:rPr lang="sv-SE" altLang="en-US" sz="1200" dirty="0" err="1"/>
              <a:t>Edsjö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8,3*2,9 utö</a:t>
            </a:r>
          </a:p>
        </p:txBody>
      </p:sp>
      <p:sp>
        <p:nvSpPr>
          <p:cNvPr id="27" name="Rectangle 90">
            <a:extLst>
              <a:ext uri="{FF2B5EF4-FFF2-40B4-BE49-F238E27FC236}">
                <a16:creationId xmlns:a16="http://schemas.microsoft.com/office/drawing/2014/main" id="{793A0E5B-A0D1-5B3A-E72F-A14D12420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4199" y="3342937"/>
            <a:ext cx="1392172" cy="52954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Olof </a:t>
            </a:r>
            <a:r>
              <a:rPr lang="sv-SE" altLang="en-US" sz="1200" dirty="0" err="1"/>
              <a:t>Aborelius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8,15*2,75</a:t>
            </a:r>
          </a:p>
        </p:txBody>
      </p:sp>
      <p:sp>
        <p:nvSpPr>
          <p:cNvPr id="24" name="Rectangle 113">
            <a:extLst>
              <a:ext uri="{FF2B5EF4-FFF2-40B4-BE49-F238E27FC236}">
                <a16:creationId xmlns:a16="http://schemas.microsoft.com/office/drawing/2014/main" id="{384BB1A2-C09D-2B70-6D5A-E94992609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691" y="2776498"/>
            <a:ext cx="1428958" cy="540362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None/>
            </a:pPr>
            <a:r>
              <a:rPr lang="sv-SE" altLang="en-US" sz="1200" dirty="0"/>
              <a:t>Kjell Molde</a:t>
            </a:r>
          </a:p>
          <a:p>
            <a:pPr algn="ctr" eaLnBrk="1" hangingPunct="1">
              <a:buNone/>
            </a:pPr>
            <a:r>
              <a:rPr lang="sv-SE" altLang="en-US" sz="1200" dirty="0"/>
              <a:t>S 9,3*3,2</a:t>
            </a:r>
          </a:p>
        </p:txBody>
      </p:sp>
      <p:sp>
        <p:nvSpPr>
          <p:cNvPr id="2" name="Rectangle 113">
            <a:extLst>
              <a:ext uri="{FF2B5EF4-FFF2-40B4-BE49-F238E27FC236}">
                <a16:creationId xmlns:a16="http://schemas.microsoft.com/office/drawing/2014/main" id="{84E79857-989B-19FB-3969-4A2272A0ADE2}"/>
              </a:ext>
            </a:extLst>
          </p:cNvPr>
          <p:cNvSpPr>
            <a:spLocks noChangeArrowheads="1"/>
          </p:cNvSpPr>
          <p:nvPr/>
        </p:nvSpPr>
        <p:spPr bwMode="auto">
          <a:xfrm rot="14889056">
            <a:off x="3923781" y="1743786"/>
            <a:ext cx="1530520" cy="564994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Anders </a:t>
            </a:r>
            <a:r>
              <a:rPr lang="sv-SE" altLang="en-US" sz="1200" dirty="0" err="1"/>
              <a:t>Gemfors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10,75 * 3,5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3D0671C-A233-CB80-8EA5-ABF71C295840}"/>
              </a:ext>
            </a:extLst>
          </p:cNvPr>
          <p:cNvSpPr>
            <a:spLocks noChangeArrowheads="1"/>
          </p:cNvSpPr>
          <p:nvPr/>
        </p:nvSpPr>
        <p:spPr bwMode="auto">
          <a:xfrm rot="14796278">
            <a:off x="4620320" y="1692114"/>
            <a:ext cx="1456671" cy="53339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 Linnea Stenbeck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9* 2,8 2’a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4417134-0708-FCF2-26BF-23C2B1FCE561}"/>
              </a:ext>
            </a:extLst>
          </p:cNvPr>
          <p:cNvSpPr>
            <a:spLocks noChangeArrowheads="1"/>
          </p:cNvSpPr>
          <p:nvPr/>
        </p:nvSpPr>
        <p:spPr bwMode="auto">
          <a:xfrm rot="14773458">
            <a:off x="5274423" y="1676781"/>
            <a:ext cx="1220030" cy="414493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 Henrik Asplund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6,3*2,4   2’a</a:t>
            </a:r>
          </a:p>
        </p:txBody>
      </p:sp>
    </p:spTree>
    <p:extLst>
      <p:ext uri="{BB962C8B-B14F-4D97-AF65-F5344CB8AC3E}">
        <p14:creationId xmlns:p14="http://schemas.microsoft.com/office/powerpoint/2010/main" val="3043780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430123A-1F6C-40D3-BC3B-615E3B081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3B74A-0CFF-DC4E-9A2C-552B2B2EB6CD}" type="slidenum">
              <a:rPr lang="sv-SE" altLang="en-US" smtClean="0"/>
              <a:pPr>
                <a:defRPr/>
              </a:pPr>
              <a:t>6</a:t>
            </a:fld>
            <a:endParaRPr lang="sv-SE" altLang="en-US"/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1D646F9A-2F2C-4C9C-ACA6-F3BF5042A3E6}"/>
              </a:ext>
            </a:extLst>
          </p:cNvPr>
          <p:cNvGrpSpPr/>
          <p:nvPr/>
        </p:nvGrpSpPr>
        <p:grpSpPr>
          <a:xfrm>
            <a:off x="2422104" y="622853"/>
            <a:ext cx="3734072" cy="5469080"/>
            <a:chOff x="3070176" y="766069"/>
            <a:chExt cx="4238128" cy="5325863"/>
          </a:xfrm>
        </p:grpSpPr>
        <p:cxnSp>
          <p:nvCxnSpPr>
            <p:cNvPr id="6" name="Rak koppling 5">
              <a:extLst>
                <a:ext uri="{FF2B5EF4-FFF2-40B4-BE49-F238E27FC236}">
                  <a16:creationId xmlns:a16="http://schemas.microsoft.com/office/drawing/2014/main" id="{D76031E4-D7E2-4DA5-AFF8-AAF496B12F45}"/>
                </a:ext>
              </a:extLst>
            </p:cNvPr>
            <p:cNvCxnSpPr>
              <a:cxnSpLocks/>
            </p:cNvCxnSpPr>
            <p:nvPr/>
          </p:nvCxnSpPr>
          <p:spPr>
            <a:xfrm>
              <a:off x="3070176" y="769640"/>
              <a:ext cx="4238128" cy="474355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ak koppling 6">
              <a:extLst>
                <a:ext uri="{FF2B5EF4-FFF2-40B4-BE49-F238E27FC236}">
                  <a16:creationId xmlns:a16="http://schemas.microsoft.com/office/drawing/2014/main" id="{F238BC5C-EC48-41B2-B1A4-75C0F6307C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4255" y="5844078"/>
              <a:ext cx="4164049" cy="247854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ak koppling 7">
              <a:extLst>
                <a:ext uri="{FF2B5EF4-FFF2-40B4-BE49-F238E27FC236}">
                  <a16:creationId xmlns:a16="http://schemas.microsoft.com/office/drawing/2014/main" id="{940C4A09-ADBF-4D13-958D-480EC073CCC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070176" y="766069"/>
              <a:ext cx="74079" cy="5322291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k koppling 8">
              <a:extLst>
                <a:ext uri="{FF2B5EF4-FFF2-40B4-BE49-F238E27FC236}">
                  <a16:creationId xmlns:a16="http://schemas.microsoft.com/office/drawing/2014/main" id="{BFD101AB-8430-49AA-B236-DA5175ACDDD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08304" y="1243995"/>
              <a:ext cx="0" cy="4573681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87">
            <a:extLst>
              <a:ext uri="{FF2B5EF4-FFF2-40B4-BE49-F238E27FC236}">
                <a16:creationId xmlns:a16="http://schemas.microsoft.com/office/drawing/2014/main" id="{9FA0C775-946C-4625-8C89-451493731CB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013890" y="3178799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30</a:t>
            </a:r>
            <a:endParaRPr lang="en-US" altLang="en-US" sz="1800" dirty="0"/>
          </a:p>
        </p:txBody>
      </p:sp>
      <p:sp>
        <p:nvSpPr>
          <p:cNvPr id="11" name="Rectangle 87">
            <a:extLst>
              <a:ext uri="{FF2B5EF4-FFF2-40B4-BE49-F238E27FC236}">
                <a16:creationId xmlns:a16="http://schemas.microsoft.com/office/drawing/2014/main" id="{E92120E4-8E39-45CF-9812-A314A877023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816558" y="2987079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20</a:t>
            </a:r>
            <a:endParaRPr lang="en-US" altLang="en-US" sz="1800" dirty="0"/>
          </a:p>
        </p:txBody>
      </p:sp>
      <p:sp>
        <p:nvSpPr>
          <p:cNvPr id="12" name="Rectangle 87">
            <a:extLst>
              <a:ext uri="{FF2B5EF4-FFF2-40B4-BE49-F238E27FC236}">
                <a16:creationId xmlns:a16="http://schemas.microsoft.com/office/drawing/2014/main" id="{869D9D02-209C-41E1-92A3-C3E9C2966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8024" y="528935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14</a:t>
            </a:r>
            <a:endParaRPr lang="en-US" altLang="en-US" sz="1800" dirty="0"/>
          </a:p>
        </p:txBody>
      </p:sp>
      <p:sp>
        <p:nvSpPr>
          <p:cNvPr id="30" name="Rectangle 87">
            <a:extLst>
              <a:ext uri="{FF2B5EF4-FFF2-40B4-BE49-F238E27FC236}">
                <a16:creationId xmlns:a16="http://schemas.microsoft.com/office/drawing/2014/main" id="{3F5AF4A3-157D-4382-93B0-180A08D29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6354" y="116632"/>
            <a:ext cx="10182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/>
              <a:t>Skogen</a:t>
            </a:r>
            <a:endParaRPr lang="en-US" altLang="en-US" sz="1800" b="1" dirty="0"/>
          </a:p>
        </p:txBody>
      </p:sp>
      <p:sp>
        <p:nvSpPr>
          <p:cNvPr id="31" name="Rectangle 87">
            <a:extLst>
              <a:ext uri="{FF2B5EF4-FFF2-40B4-BE49-F238E27FC236}">
                <a16:creationId xmlns:a16="http://schemas.microsoft.com/office/drawing/2014/main" id="{E8969DBF-AC76-4BB9-9229-93473E3E4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3954" y="6352788"/>
            <a:ext cx="11079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/>
              <a:t>Öhmans</a:t>
            </a:r>
            <a:endParaRPr lang="en-US" altLang="en-US" sz="1800" b="1" dirty="0"/>
          </a:p>
        </p:txBody>
      </p:sp>
      <p:sp>
        <p:nvSpPr>
          <p:cNvPr id="32" name="Rectangle 87">
            <a:extLst>
              <a:ext uri="{FF2B5EF4-FFF2-40B4-BE49-F238E27FC236}">
                <a16:creationId xmlns:a16="http://schemas.microsoft.com/office/drawing/2014/main" id="{3C40B80B-1571-416F-8F8C-687D98AB1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2476" y="3140968"/>
            <a:ext cx="6848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/>
              <a:t>Sjön</a:t>
            </a:r>
            <a:endParaRPr lang="en-US" altLang="en-US" sz="1800" b="1" dirty="0"/>
          </a:p>
        </p:txBody>
      </p:sp>
      <p:sp>
        <p:nvSpPr>
          <p:cNvPr id="37" name="Rectangle 136">
            <a:extLst>
              <a:ext uri="{FF2B5EF4-FFF2-40B4-BE49-F238E27FC236}">
                <a16:creationId xmlns:a16="http://schemas.microsoft.com/office/drawing/2014/main" id="{13BB266F-909C-486B-B9A1-3058DFA2EF10}"/>
              </a:ext>
            </a:extLst>
          </p:cNvPr>
          <p:cNvSpPr>
            <a:spLocks noChangeArrowheads="1"/>
          </p:cNvSpPr>
          <p:nvPr/>
        </p:nvSpPr>
        <p:spPr bwMode="auto">
          <a:xfrm rot="17055956">
            <a:off x="2269133" y="4418528"/>
            <a:ext cx="2412668" cy="80326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Claes Söderlund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10,65 * 3,5</a:t>
            </a:r>
          </a:p>
        </p:txBody>
      </p:sp>
      <p:sp>
        <p:nvSpPr>
          <p:cNvPr id="38" name="Rectangle 45">
            <a:extLst>
              <a:ext uri="{FF2B5EF4-FFF2-40B4-BE49-F238E27FC236}">
                <a16:creationId xmlns:a16="http://schemas.microsoft.com/office/drawing/2014/main" id="{0F959B7D-7E98-4F30-BF13-087EF66996F0}"/>
              </a:ext>
            </a:extLst>
          </p:cNvPr>
          <p:cNvSpPr>
            <a:spLocks noChangeArrowheads="1"/>
          </p:cNvSpPr>
          <p:nvPr/>
        </p:nvSpPr>
        <p:spPr bwMode="auto">
          <a:xfrm rot="17058429">
            <a:off x="3255177" y="4362623"/>
            <a:ext cx="2354043" cy="896561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Thomas Ek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10,65 * 3,5</a:t>
            </a:r>
          </a:p>
        </p:txBody>
      </p:sp>
      <p:sp>
        <p:nvSpPr>
          <p:cNvPr id="40" name="Rectangle 90">
            <a:extLst>
              <a:ext uri="{FF2B5EF4-FFF2-40B4-BE49-F238E27FC236}">
                <a16:creationId xmlns:a16="http://schemas.microsoft.com/office/drawing/2014/main" id="{0F1613CB-40E4-4B47-B33B-04F7495A91FA}"/>
              </a:ext>
            </a:extLst>
          </p:cNvPr>
          <p:cNvSpPr>
            <a:spLocks noChangeArrowheads="1"/>
          </p:cNvSpPr>
          <p:nvPr/>
        </p:nvSpPr>
        <p:spPr bwMode="auto">
          <a:xfrm rot="15179228">
            <a:off x="2062390" y="1642191"/>
            <a:ext cx="2092120" cy="645072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Mikael Kahn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11,60 *3,37</a:t>
            </a:r>
          </a:p>
        </p:txBody>
      </p:sp>
      <p:sp>
        <p:nvSpPr>
          <p:cNvPr id="47" name="Rectangle 87">
            <a:extLst>
              <a:ext uri="{FF2B5EF4-FFF2-40B4-BE49-F238E27FC236}">
                <a16:creationId xmlns:a16="http://schemas.microsoft.com/office/drawing/2014/main" id="{0F97E397-262B-4C09-A255-9D5FE9B1A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0727" y="327878"/>
            <a:ext cx="18966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sv-SE" altLang="en-US" sz="2000" b="1" dirty="0"/>
              <a:t>Kvarter D3</a:t>
            </a:r>
            <a:endParaRPr lang="en-US" altLang="en-US" sz="2000" b="1" dirty="0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840E0622-0FF2-68E7-2692-A8D85E9E1B52}"/>
              </a:ext>
            </a:extLst>
          </p:cNvPr>
          <p:cNvSpPr>
            <a:spLocks noChangeArrowheads="1"/>
          </p:cNvSpPr>
          <p:nvPr/>
        </p:nvSpPr>
        <p:spPr bwMode="auto">
          <a:xfrm rot="16972023">
            <a:off x="4486706" y="4338755"/>
            <a:ext cx="2007905" cy="98281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Henrik Asplund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MS 10 * 3,1 </a:t>
            </a:r>
          </a:p>
        </p:txBody>
      </p:sp>
      <p:sp>
        <p:nvSpPr>
          <p:cNvPr id="18" name="Rectangle 90">
            <a:extLst>
              <a:ext uri="{FF2B5EF4-FFF2-40B4-BE49-F238E27FC236}">
                <a16:creationId xmlns:a16="http://schemas.microsoft.com/office/drawing/2014/main" id="{E189DE89-BBD0-D44B-14C0-011BC8405E93}"/>
              </a:ext>
            </a:extLst>
          </p:cNvPr>
          <p:cNvSpPr>
            <a:spLocks noChangeArrowheads="1"/>
          </p:cNvSpPr>
          <p:nvPr/>
        </p:nvSpPr>
        <p:spPr bwMode="auto">
          <a:xfrm rot="4272450">
            <a:off x="3326295" y="1793696"/>
            <a:ext cx="2211809" cy="68014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Leo </a:t>
            </a:r>
            <a:r>
              <a:rPr lang="sv-SE" altLang="en-US" sz="1200" dirty="0" err="1"/>
              <a:t>Blym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11,48*3,57</a:t>
            </a:r>
          </a:p>
        </p:txBody>
      </p:sp>
      <p:sp>
        <p:nvSpPr>
          <p:cNvPr id="2" name="Rectangle 134">
            <a:extLst>
              <a:ext uri="{FF2B5EF4-FFF2-40B4-BE49-F238E27FC236}">
                <a16:creationId xmlns:a16="http://schemas.microsoft.com/office/drawing/2014/main" id="{BBB13D71-19D0-20EB-168F-DCAA66C49C02}"/>
              </a:ext>
            </a:extLst>
          </p:cNvPr>
          <p:cNvSpPr>
            <a:spLocks noChangeArrowheads="1"/>
          </p:cNvSpPr>
          <p:nvPr/>
        </p:nvSpPr>
        <p:spPr bwMode="auto">
          <a:xfrm rot="15071954">
            <a:off x="4847348" y="1818951"/>
            <a:ext cx="1963766" cy="60352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Niclas Elfström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10,5 *3,5 </a:t>
            </a:r>
          </a:p>
        </p:txBody>
      </p:sp>
      <p:sp>
        <p:nvSpPr>
          <p:cNvPr id="3" name="Rectangle 71">
            <a:extLst>
              <a:ext uri="{FF2B5EF4-FFF2-40B4-BE49-F238E27FC236}">
                <a16:creationId xmlns:a16="http://schemas.microsoft.com/office/drawing/2014/main" id="{1B775AFF-A498-8247-573E-6BF70D311EDE}"/>
              </a:ext>
            </a:extLst>
          </p:cNvPr>
          <p:cNvSpPr>
            <a:spLocks noChangeArrowheads="1"/>
          </p:cNvSpPr>
          <p:nvPr/>
        </p:nvSpPr>
        <p:spPr bwMode="auto">
          <a:xfrm rot="15124062">
            <a:off x="2936230" y="1695426"/>
            <a:ext cx="1591406" cy="5222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Kent Wretman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8,6 * 2,85</a:t>
            </a:r>
          </a:p>
        </p:txBody>
      </p:sp>
      <p:sp>
        <p:nvSpPr>
          <p:cNvPr id="15" name="Rectangle 106">
            <a:extLst>
              <a:ext uri="{FF2B5EF4-FFF2-40B4-BE49-F238E27FC236}">
                <a16:creationId xmlns:a16="http://schemas.microsoft.com/office/drawing/2014/main" id="{58F0A29B-FD5F-5D47-FA23-57777B7BB2E8}"/>
              </a:ext>
            </a:extLst>
          </p:cNvPr>
          <p:cNvSpPr>
            <a:spLocks noChangeArrowheads="1"/>
          </p:cNvSpPr>
          <p:nvPr/>
        </p:nvSpPr>
        <p:spPr bwMode="auto">
          <a:xfrm rot="15077867">
            <a:off x="4050404" y="1773887"/>
            <a:ext cx="2162020" cy="63835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Mats Wahlén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10.75*3,4</a:t>
            </a:r>
          </a:p>
        </p:txBody>
      </p:sp>
    </p:spTree>
    <p:extLst>
      <p:ext uri="{BB962C8B-B14F-4D97-AF65-F5344CB8AC3E}">
        <p14:creationId xmlns:p14="http://schemas.microsoft.com/office/powerpoint/2010/main" val="336063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0D3F30C-9585-4950-B59F-51326C9CB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3B74A-0CFF-DC4E-9A2C-552B2B2EB6CD}" type="slidenum">
              <a:rPr lang="sv-SE" altLang="en-US" smtClean="0"/>
              <a:pPr>
                <a:defRPr/>
              </a:pPr>
              <a:t>7</a:t>
            </a:fld>
            <a:endParaRPr lang="sv-SE" altLang="en-US"/>
          </a:p>
        </p:txBody>
      </p:sp>
      <p:grpSp>
        <p:nvGrpSpPr>
          <p:cNvPr id="5" name="Grupp 4">
            <a:extLst>
              <a:ext uri="{FF2B5EF4-FFF2-40B4-BE49-F238E27FC236}">
                <a16:creationId xmlns:a16="http://schemas.microsoft.com/office/drawing/2014/main" id="{ACB146DD-77CF-4909-B12A-C6F59628733E}"/>
              </a:ext>
            </a:extLst>
          </p:cNvPr>
          <p:cNvGrpSpPr/>
          <p:nvPr/>
        </p:nvGrpSpPr>
        <p:grpSpPr>
          <a:xfrm>
            <a:off x="688938" y="1815952"/>
            <a:ext cx="2693561" cy="4749000"/>
            <a:chOff x="3070176" y="766069"/>
            <a:chExt cx="4238128" cy="5325863"/>
          </a:xfrm>
        </p:grpSpPr>
        <p:cxnSp>
          <p:nvCxnSpPr>
            <p:cNvPr id="6" name="Rak koppling 5">
              <a:extLst>
                <a:ext uri="{FF2B5EF4-FFF2-40B4-BE49-F238E27FC236}">
                  <a16:creationId xmlns:a16="http://schemas.microsoft.com/office/drawing/2014/main" id="{0DB07047-29C9-49FC-9A04-4CB6D82C2E77}"/>
                </a:ext>
              </a:extLst>
            </p:cNvPr>
            <p:cNvCxnSpPr>
              <a:cxnSpLocks/>
            </p:cNvCxnSpPr>
            <p:nvPr/>
          </p:nvCxnSpPr>
          <p:spPr>
            <a:xfrm>
              <a:off x="3085103" y="797507"/>
              <a:ext cx="4207503" cy="575161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ak koppling 6">
              <a:extLst>
                <a:ext uri="{FF2B5EF4-FFF2-40B4-BE49-F238E27FC236}">
                  <a16:creationId xmlns:a16="http://schemas.microsoft.com/office/drawing/2014/main" id="{7D770C0A-EB6E-429F-9D82-FA196937320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44255" y="5844078"/>
              <a:ext cx="4164049" cy="247854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ak koppling 7">
              <a:extLst>
                <a:ext uri="{FF2B5EF4-FFF2-40B4-BE49-F238E27FC236}">
                  <a16:creationId xmlns:a16="http://schemas.microsoft.com/office/drawing/2014/main" id="{2949833B-0777-46D9-84E4-D45D8849282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070176" y="766069"/>
              <a:ext cx="74079" cy="5322291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k koppling 8">
              <a:extLst>
                <a:ext uri="{FF2B5EF4-FFF2-40B4-BE49-F238E27FC236}">
                  <a16:creationId xmlns:a16="http://schemas.microsoft.com/office/drawing/2014/main" id="{47BEAA05-4BCA-4B60-8C81-6DE04016FC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08304" y="1423322"/>
              <a:ext cx="0" cy="4394353"/>
            </a:xfrm>
            <a:prstGeom prst="line">
              <a:avLst/>
            </a:prstGeom>
            <a:ln w="254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87">
            <a:extLst>
              <a:ext uri="{FF2B5EF4-FFF2-40B4-BE49-F238E27FC236}">
                <a16:creationId xmlns:a16="http://schemas.microsoft.com/office/drawing/2014/main" id="{989100AE-33DD-4477-A3D9-089EC18CD22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604624" y="4091504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17</a:t>
            </a:r>
            <a:endParaRPr lang="en-US" altLang="en-US" sz="1800" dirty="0"/>
          </a:p>
        </p:txBody>
      </p:sp>
      <p:sp>
        <p:nvSpPr>
          <p:cNvPr id="11" name="Rectangle 87">
            <a:extLst>
              <a:ext uri="{FF2B5EF4-FFF2-40B4-BE49-F238E27FC236}">
                <a16:creationId xmlns:a16="http://schemas.microsoft.com/office/drawing/2014/main" id="{1199FBAE-06BE-44AC-8EB0-944F632D98A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13690" y="4091504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20</a:t>
            </a:r>
            <a:endParaRPr lang="en-US" altLang="en-US" sz="1800" dirty="0"/>
          </a:p>
        </p:txBody>
      </p:sp>
      <p:sp>
        <p:nvSpPr>
          <p:cNvPr id="12" name="Rectangle 87">
            <a:extLst>
              <a:ext uri="{FF2B5EF4-FFF2-40B4-BE49-F238E27FC236}">
                <a16:creationId xmlns:a16="http://schemas.microsoft.com/office/drawing/2014/main" id="{CD888189-0A11-4561-9FFD-CE5D3672C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7108" y="1609055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13</a:t>
            </a:r>
            <a:endParaRPr lang="en-US" altLang="en-US" sz="1800" dirty="0"/>
          </a:p>
        </p:txBody>
      </p:sp>
      <p:sp>
        <p:nvSpPr>
          <p:cNvPr id="13" name="Oval 55">
            <a:extLst>
              <a:ext uri="{FF2B5EF4-FFF2-40B4-BE49-F238E27FC236}">
                <a16:creationId xmlns:a16="http://schemas.microsoft.com/office/drawing/2014/main" id="{424207BC-0A6F-44F0-B7D9-46CD5A05D4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559" y="39395"/>
            <a:ext cx="1368425" cy="574675"/>
          </a:xfrm>
          <a:prstGeom prst="ellipse">
            <a:avLst/>
          </a:prstGeom>
          <a:solidFill>
            <a:srgbClr val="98FB6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Träd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B6594C4B-926F-4129-9F84-5777D6085428}"/>
              </a:ext>
            </a:extLst>
          </p:cNvPr>
          <p:cNvSpPr/>
          <p:nvPr/>
        </p:nvSpPr>
        <p:spPr>
          <a:xfrm>
            <a:off x="3171449" y="680395"/>
            <a:ext cx="3240353" cy="574675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 87">
            <a:extLst>
              <a:ext uri="{FF2B5EF4-FFF2-40B4-BE49-F238E27FC236}">
                <a16:creationId xmlns:a16="http://schemas.microsoft.com/office/drawing/2014/main" id="{B22F4DFC-126E-4A5B-AC7E-6888EA9FE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9792" y="888975"/>
            <a:ext cx="2840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4</a:t>
            </a:r>
            <a:endParaRPr lang="en-US" altLang="en-US" sz="1800" dirty="0"/>
          </a:p>
        </p:txBody>
      </p:sp>
      <p:sp>
        <p:nvSpPr>
          <p:cNvPr id="16" name="Rectangle 87">
            <a:extLst>
              <a:ext uri="{FF2B5EF4-FFF2-40B4-BE49-F238E27FC236}">
                <a16:creationId xmlns:a16="http://schemas.microsoft.com/office/drawing/2014/main" id="{81A1762F-0F8A-49B1-B8FF-5A3275EB8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4666" y="260648"/>
            <a:ext cx="3834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400" dirty="0"/>
              <a:t>15</a:t>
            </a:r>
            <a:endParaRPr lang="en-US" altLang="en-US" sz="1800" dirty="0"/>
          </a:p>
        </p:txBody>
      </p:sp>
      <p:sp>
        <p:nvSpPr>
          <p:cNvPr id="17" name="Rectangle 137">
            <a:extLst>
              <a:ext uri="{FF2B5EF4-FFF2-40B4-BE49-F238E27FC236}">
                <a16:creationId xmlns:a16="http://schemas.microsoft.com/office/drawing/2014/main" id="{B38884AF-F288-438E-A53B-EA00FB729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0559" y="713288"/>
            <a:ext cx="2347330" cy="480486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Johan Karlberg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12.8 *3.1</a:t>
            </a:r>
          </a:p>
        </p:txBody>
      </p:sp>
      <p:sp>
        <p:nvSpPr>
          <p:cNvPr id="18" name="Rectangle 25">
            <a:extLst>
              <a:ext uri="{FF2B5EF4-FFF2-40B4-BE49-F238E27FC236}">
                <a16:creationId xmlns:a16="http://schemas.microsoft.com/office/drawing/2014/main" id="{A0319007-7A44-4F14-BD20-0763B4DFA3E3}"/>
              </a:ext>
            </a:extLst>
          </p:cNvPr>
          <p:cNvSpPr>
            <a:spLocks noChangeArrowheads="1"/>
          </p:cNvSpPr>
          <p:nvPr/>
        </p:nvSpPr>
        <p:spPr bwMode="auto">
          <a:xfrm rot="21078251">
            <a:off x="6264893" y="4201789"/>
            <a:ext cx="2013383" cy="71062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Hans Jonsson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12,6 * 3,5</a:t>
            </a:r>
          </a:p>
        </p:txBody>
      </p:sp>
      <p:sp>
        <p:nvSpPr>
          <p:cNvPr id="19" name="Rectangle 32">
            <a:extLst>
              <a:ext uri="{FF2B5EF4-FFF2-40B4-BE49-F238E27FC236}">
                <a16:creationId xmlns:a16="http://schemas.microsoft.com/office/drawing/2014/main" id="{A3121E99-66C9-4F1A-ABB0-34C842E74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3676" y="2348880"/>
            <a:ext cx="2016125" cy="29511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" name="Text Box 38">
            <a:extLst>
              <a:ext uri="{FF2B5EF4-FFF2-40B4-BE49-F238E27FC236}">
                <a16:creationId xmlns:a16="http://schemas.microsoft.com/office/drawing/2014/main" id="{E1763C4D-AC77-4A4D-B576-BAA82DCFCD04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8127082" y="3677698"/>
            <a:ext cx="850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16(20)</a:t>
            </a:r>
          </a:p>
        </p:txBody>
      </p:sp>
      <p:sp>
        <p:nvSpPr>
          <p:cNvPr id="21" name="Text Box 39">
            <a:extLst>
              <a:ext uri="{FF2B5EF4-FFF2-40B4-BE49-F238E27FC236}">
                <a16:creationId xmlns:a16="http://schemas.microsoft.com/office/drawing/2014/main" id="{8F2E63FF-9CAE-4B2E-8B36-6E0223532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6810" y="1838152"/>
            <a:ext cx="1225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/>
              <a:t>Kvarter G</a:t>
            </a:r>
          </a:p>
        </p:txBody>
      </p:sp>
      <p:sp>
        <p:nvSpPr>
          <p:cNvPr id="22" name="Oval 57">
            <a:extLst>
              <a:ext uri="{FF2B5EF4-FFF2-40B4-BE49-F238E27FC236}">
                <a16:creationId xmlns:a16="http://schemas.microsoft.com/office/drawing/2014/main" id="{5B671B24-D22F-4E64-A5BA-2EABD9877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9801" y="4652342"/>
            <a:ext cx="288925" cy="720725"/>
          </a:xfrm>
          <a:prstGeom prst="ellipse">
            <a:avLst/>
          </a:prstGeom>
          <a:solidFill>
            <a:srgbClr val="F42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" name="Text Box 61">
            <a:extLst>
              <a:ext uri="{FF2B5EF4-FFF2-40B4-BE49-F238E27FC236}">
                <a16:creationId xmlns:a16="http://schemas.microsoft.com/office/drawing/2014/main" id="{72C64001-1219-48F1-9FA6-54860A276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5701" y="4679330"/>
            <a:ext cx="458787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Kran</a:t>
            </a:r>
            <a:endParaRPr lang="en-US" altLang="en-US" sz="1800"/>
          </a:p>
        </p:txBody>
      </p:sp>
      <p:sp>
        <p:nvSpPr>
          <p:cNvPr id="24" name="Rectangle 26">
            <a:extLst>
              <a:ext uri="{FF2B5EF4-FFF2-40B4-BE49-F238E27FC236}">
                <a16:creationId xmlns:a16="http://schemas.microsoft.com/office/drawing/2014/main" id="{FC259C91-E940-4B47-A79C-F094C6B18C15}"/>
              </a:ext>
            </a:extLst>
          </p:cNvPr>
          <p:cNvSpPr>
            <a:spLocks noChangeArrowheads="1"/>
          </p:cNvSpPr>
          <p:nvPr/>
        </p:nvSpPr>
        <p:spPr bwMode="auto">
          <a:xfrm rot="21076024">
            <a:off x="6282269" y="3360953"/>
            <a:ext cx="2016125" cy="78415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Staffan Nordin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10,87 * 3,55</a:t>
            </a:r>
          </a:p>
        </p:txBody>
      </p:sp>
      <p:sp>
        <p:nvSpPr>
          <p:cNvPr id="25" name="Rectangle 42">
            <a:extLst>
              <a:ext uri="{FF2B5EF4-FFF2-40B4-BE49-F238E27FC236}">
                <a16:creationId xmlns:a16="http://schemas.microsoft.com/office/drawing/2014/main" id="{F69AC81E-DB2D-4AD3-8D83-BC4813BDDC80}"/>
              </a:ext>
            </a:extLst>
          </p:cNvPr>
          <p:cNvSpPr>
            <a:spLocks noChangeArrowheads="1"/>
          </p:cNvSpPr>
          <p:nvPr/>
        </p:nvSpPr>
        <p:spPr bwMode="auto">
          <a:xfrm rot="21078247">
            <a:off x="6265588" y="2558340"/>
            <a:ext cx="2012950" cy="78119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Pelle Fredriksson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11.35 * 3.6</a:t>
            </a:r>
          </a:p>
        </p:txBody>
      </p:sp>
      <p:sp>
        <p:nvSpPr>
          <p:cNvPr id="26" name="Rectangle 26">
            <a:extLst>
              <a:ext uri="{FF2B5EF4-FFF2-40B4-BE49-F238E27FC236}">
                <a16:creationId xmlns:a16="http://schemas.microsoft.com/office/drawing/2014/main" id="{5063800E-DFB4-4A57-BF1B-447430C50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232" y="3735107"/>
            <a:ext cx="2586437" cy="1007851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Henrik Rosén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10,* 3,35</a:t>
            </a:r>
          </a:p>
        </p:txBody>
      </p:sp>
      <p:sp>
        <p:nvSpPr>
          <p:cNvPr id="32" name="Rectangle 87">
            <a:extLst>
              <a:ext uri="{FF2B5EF4-FFF2-40B4-BE49-F238E27FC236}">
                <a16:creationId xmlns:a16="http://schemas.microsoft.com/office/drawing/2014/main" id="{4E20E9CD-49ED-40BB-AEE9-9693C1D1C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326" y="1144205"/>
            <a:ext cx="18966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 dirty="0"/>
              <a:t>Kvarter D4</a:t>
            </a:r>
            <a:endParaRPr lang="en-US" altLang="en-US" sz="2000" b="1" dirty="0"/>
          </a:p>
        </p:txBody>
      </p:sp>
      <p:sp>
        <p:nvSpPr>
          <p:cNvPr id="33" name="Rectangle 87">
            <a:extLst>
              <a:ext uri="{FF2B5EF4-FFF2-40B4-BE49-F238E27FC236}">
                <a16:creationId xmlns:a16="http://schemas.microsoft.com/office/drawing/2014/main" id="{776B2FBA-F5E7-461B-A816-667059431F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0232" y="1286466"/>
            <a:ext cx="18966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sv-SE" altLang="en-US" sz="2000" b="1" dirty="0"/>
              <a:t>Kvarter E</a:t>
            </a:r>
            <a:endParaRPr lang="en-US" altLang="en-US" sz="2000" b="1" dirty="0"/>
          </a:p>
        </p:txBody>
      </p:sp>
      <p:sp>
        <p:nvSpPr>
          <p:cNvPr id="36" name="Rectangle 36">
            <a:extLst>
              <a:ext uri="{FF2B5EF4-FFF2-40B4-BE49-F238E27FC236}">
                <a16:creationId xmlns:a16="http://schemas.microsoft.com/office/drawing/2014/main" id="{066A5BDD-A2EF-0B7B-9D7B-0AC6DD7F1C4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225809" y="3420620"/>
            <a:ext cx="1150937" cy="4699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Per </a:t>
            </a:r>
            <a:r>
              <a:rPr lang="sv-SE" altLang="en-US" sz="1200" dirty="0" err="1"/>
              <a:t>Kallner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8*2,65 (2</a:t>
            </a:r>
            <a:r>
              <a:rPr lang="ja-JP" altLang="sv-SE" sz="1200" dirty="0"/>
              <a:t>’</a:t>
            </a:r>
            <a:r>
              <a:rPr lang="sv-SE" altLang="ja-JP" sz="1200" dirty="0"/>
              <a:t>a)</a:t>
            </a:r>
            <a:endParaRPr lang="sv-SE" altLang="en-US" sz="1200" dirty="0"/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592EB014-B0F3-9269-C94E-DB9E77341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3491" y="5911722"/>
            <a:ext cx="2201637" cy="545848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 err="1"/>
              <a:t>Kobi</a:t>
            </a:r>
            <a:r>
              <a:rPr lang="sv-SE" altLang="en-US" sz="1200" dirty="0"/>
              <a:t> </a:t>
            </a:r>
            <a:r>
              <a:rPr lang="sv-SE" altLang="en-US" sz="1200" dirty="0" err="1"/>
              <a:t>Kentkuran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12,60 * 4,15</a:t>
            </a:r>
          </a:p>
        </p:txBody>
      </p:sp>
      <p:sp>
        <p:nvSpPr>
          <p:cNvPr id="30" name="Rectangle 96">
            <a:extLst>
              <a:ext uri="{FF2B5EF4-FFF2-40B4-BE49-F238E27FC236}">
                <a16:creationId xmlns:a16="http://schemas.microsoft.com/office/drawing/2014/main" id="{8D35C9CA-41E1-21F7-6BB6-B7A18635E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64" y="2881301"/>
            <a:ext cx="2571682" cy="845036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Anna Westin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11,3*3,4</a:t>
            </a:r>
          </a:p>
        </p:txBody>
      </p:sp>
      <p:sp>
        <p:nvSpPr>
          <p:cNvPr id="2" name="Rectangle 40">
            <a:extLst>
              <a:ext uri="{FF2B5EF4-FFF2-40B4-BE49-F238E27FC236}">
                <a16:creationId xmlns:a16="http://schemas.microsoft.com/office/drawing/2014/main" id="{C53A00BC-9911-B8C7-8CF4-EFDCEB6AC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805" y="4742958"/>
            <a:ext cx="2636918" cy="8337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Ulf Johansson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10,07 * 3,26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404FAC2B-E569-1E8E-B742-B835DB77578A}"/>
              </a:ext>
            </a:extLst>
          </p:cNvPr>
          <p:cNvSpPr>
            <a:spLocks noChangeArrowheads="1"/>
          </p:cNvSpPr>
          <p:nvPr/>
        </p:nvSpPr>
        <p:spPr bwMode="auto">
          <a:xfrm rot="21048955">
            <a:off x="7150103" y="5039128"/>
            <a:ext cx="1114690" cy="402881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Peder Swenman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8,30 * 2,20</a:t>
            </a:r>
          </a:p>
        </p:txBody>
      </p:sp>
      <p:sp>
        <p:nvSpPr>
          <p:cNvPr id="27" name="Rectangle 137">
            <a:extLst>
              <a:ext uri="{FF2B5EF4-FFF2-40B4-BE49-F238E27FC236}">
                <a16:creationId xmlns:a16="http://schemas.microsoft.com/office/drawing/2014/main" id="{5D97E8F7-18A4-C059-9DF8-08716FFDCB85}"/>
              </a:ext>
            </a:extLst>
          </p:cNvPr>
          <p:cNvSpPr>
            <a:spLocks noChangeArrowheads="1"/>
          </p:cNvSpPr>
          <p:nvPr/>
        </p:nvSpPr>
        <p:spPr bwMode="auto">
          <a:xfrm rot="21134675">
            <a:off x="1214393" y="5712213"/>
            <a:ext cx="1342308" cy="4635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Sjövärnskåren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7,9 *2,2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7074C54-68A9-439B-4884-EEB18E5F884C}"/>
              </a:ext>
            </a:extLst>
          </p:cNvPr>
          <p:cNvSpPr/>
          <p:nvPr/>
        </p:nvSpPr>
        <p:spPr>
          <a:xfrm rot="21378541">
            <a:off x="675005" y="6269559"/>
            <a:ext cx="2650369" cy="382774"/>
          </a:xfrm>
          <a:prstGeom prst="rect">
            <a:avLst/>
          </a:prstGeom>
          <a:solidFill>
            <a:srgbClr val="FF0000"/>
          </a:solidFill>
          <a:ln>
            <a:solidFill>
              <a:srgbClr val="F423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Fri Passage</a:t>
            </a:r>
          </a:p>
        </p:txBody>
      </p:sp>
      <p:sp>
        <p:nvSpPr>
          <p:cNvPr id="35" name="Rectangle 90">
            <a:extLst>
              <a:ext uri="{FF2B5EF4-FFF2-40B4-BE49-F238E27FC236}">
                <a16:creationId xmlns:a16="http://schemas.microsoft.com/office/drawing/2014/main" id="{9672A6B8-2F59-F446-F3B2-E7F5A95A2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181" y="2320974"/>
            <a:ext cx="1032019" cy="55027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Jan </a:t>
            </a:r>
            <a:r>
              <a:rPr lang="sv-SE" altLang="en-US" sz="1200" dirty="0" err="1"/>
              <a:t>Enegård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6*2,4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101C92F-DB4B-C256-C554-3A1DA7CDA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8882" y="2384985"/>
            <a:ext cx="1185871" cy="4699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Victoria </a:t>
            </a:r>
            <a:r>
              <a:rPr lang="sv-SE" altLang="en-US" sz="1200" dirty="0" err="1"/>
              <a:t>Boethius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7,2 2,5(</a:t>
            </a:r>
            <a:r>
              <a:rPr lang="sv-SE" altLang="en-US" sz="1200" dirty="0" err="1"/>
              <a:t>Uto</a:t>
            </a:r>
            <a:r>
              <a:rPr lang="sv-SE" altLang="ja-JP" sz="1200" dirty="0"/>
              <a:t>)</a:t>
            </a:r>
            <a:endParaRPr lang="sv-SE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51820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ChangeArrowheads="1"/>
          </p:cNvSpPr>
          <p:nvPr/>
        </p:nvSpPr>
        <p:spPr bwMode="auto">
          <a:xfrm rot="5400000">
            <a:off x="2574661" y="3451735"/>
            <a:ext cx="804170" cy="57384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3113059" y="4239019"/>
            <a:ext cx="1312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 dirty="0"/>
              <a:t>Kvarter E</a:t>
            </a:r>
          </a:p>
        </p:txBody>
      </p:sp>
      <p:sp>
        <p:nvSpPr>
          <p:cNvPr id="19461" name="Rectangle 23"/>
          <p:cNvSpPr>
            <a:spLocks noChangeArrowheads="1"/>
          </p:cNvSpPr>
          <p:nvPr/>
        </p:nvSpPr>
        <p:spPr bwMode="auto">
          <a:xfrm>
            <a:off x="851695" y="6597650"/>
            <a:ext cx="4833144" cy="431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Mast Skjul</a:t>
            </a:r>
          </a:p>
        </p:txBody>
      </p:sp>
      <p:sp>
        <p:nvSpPr>
          <p:cNvPr id="19464" name="Line 30"/>
          <p:cNvSpPr>
            <a:spLocks noChangeShapeType="1"/>
          </p:cNvSpPr>
          <p:nvPr/>
        </p:nvSpPr>
        <p:spPr bwMode="auto">
          <a:xfrm>
            <a:off x="4110850" y="5337791"/>
            <a:ext cx="1735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9465" name="Line 31"/>
          <p:cNvSpPr>
            <a:spLocks noChangeShapeType="1"/>
          </p:cNvSpPr>
          <p:nvPr/>
        </p:nvSpPr>
        <p:spPr bwMode="auto">
          <a:xfrm>
            <a:off x="3987800" y="5545138"/>
            <a:ext cx="1735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9470" name="Rectangle 40"/>
          <p:cNvSpPr>
            <a:spLocks noChangeArrowheads="1"/>
          </p:cNvSpPr>
          <p:nvPr/>
        </p:nvSpPr>
        <p:spPr bwMode="auto">
          <a:xfrm rot="5400000">
            <a:off x="1447145" y="813965"/>
            <a:ext cx="2967034" cy="3268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71" name="Text Box 41"/>
          <p:cNvSpPr txBox="1">
            <a:spLocks noChangeArrowheads="1"/>
          </p:cNvSpPr>
          <p:nvPr/>
        </p:nvSpPr>
        <p:spPr bwMode="auto">
          <a:xfrm>
            <a:off x="1222795" y="397802"/>
            <a:ext cx="1298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 dirty="0"/>
              <a:t>Kvarter F</a:t>
            </a:r>
          </a:p>
        </p:txBody>
      </p:sp>
      <p:sp>
        <p:nvSpPr>
          <p:cNvPr id="19473" name="Text Box 54"/>
          <p:cNvSpPr txBox="1">
            <a:spLocks noChangeArrowheads="1"/>
          </p:cNvSpPr>
          <p:nvPr/>
        </p:nvSpPr>
        <p:spPr bwMode="auto">
          <a:xfrm>
            <a:off x="2806700" y="26035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sv-SE" sz="1800"/>
              <a:t>”</a:t>
            </a:r>
            <a:r>
              <a:rPr lang="sv-SE" altLang="ja-JP" sz="1800"/>
              <a:t>28</a:t>
            </a:r>
            <a:r>
              <a:rPr lang="ja-JP" altLang="sv-SE" sz="1800"/>
              <a:t>”</a:t>
            </a:r>
            <a:r>
              <a:rPr lang="sv-SE" altLang="ja-JP" sz="1800"/>
              <a:t> (21.1 + sluttning)</a:t>
            </a:r>
            <a:endParaRPr lang="sv-SE" altLang="en-US" sz="1800"/>
          </a:p>
        </p:txBody>
      </p:sp>
      <p:sp>
        <p:nvSpPr>
          <p:cNvPr id="19474" name="Text Box 55"/>
          <p:cNvSpPr txBox="1">
            <a:spLocks noChangeArrowheads="1"/>
          </p:cNvSpPr>
          <p:nvPr/>
        </p:nvSpPr>
        <p:spPr bwMode="auto">
          <a:xfrm>
            <a:off x="4829988" y="1686630"/>
            <a:ext cx="101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dirty="0"/>
              <a:t>22(19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dirty="0"/>
              <a:t>+ Gång)</a:t>
            </a:r>
          </a:p>
        </p:txBody>
      </p:sp>
      <p:sp>
        <p:nvSpPr>
          <p:cNvPr id="19476" name="Text Box 60"/>
          <p:cNvSpPr txBox="1">
            <a:spLocks noChangeArrowheads="1"/>
          </p:cNvSpPr>
          <p:nvPr/>
        </p:nvSpPr>
        <p:spPr bwMode="auto">
          <a:xfrm>
            <a:off x="8675688" y="2519363"/>
            <a:ext cx="4587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SJÖN</a:t>
            </a:r>
            <a:endParaRPr lang="en-US" altLang="en-US" sz="1800"/>
          </a:p>
        </p:txBody>
      </p:sp>
      <p:sp>
        <p:nvSpPr>
          <p:cNvPr id="19482" name="Platshållare för bildnummer 1"/>
          <p:cNvSpPr>
            <a:spLocks noGrp="1"/>
          </p:cNvSpPr>
          <p:nvPr>
            <p:ph type="sldNum" sz="quarter" idx="12"/>
          </p:nvPr>
        </p:nvSpPr>
        <p:spPr>
          <a:xfrm>
            <a:off x="8402731" y="6248400"/>
            <a:ext cx="299944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AAE515-6DF7-FB48-B3A6-811F4A89A921}" type="slidenum">
              <a:rPr lang="sv-SE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sv-SE" altLang="en-US" sz="1400"/>
          </a:p>
        </p:txBody>
      </p:sp>
      <p:sp>
        <p:nvSpPr>
          <p:cNvPr id="19484" name="Rectangle 53"/>
          <p:cNvSpPr>
            <a:spLocks noChangeArrowheads="1"/>
          </p:cNvSpPr>
          <p:nvPr/>
        </p:nvSpPr>
        <p:spPr bwMode="auto">
          <a:xfrm rot="16200000">
            <a:off x="2158481" y="1427279"/>
            <a:ext cx="1303587" cy="40288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Inger Andersson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12,3 * 2,52</a:t>
            </a:r>
          </a:p>
        </p:txBody>
      </p:sp>
      <p:sp>
        <p:nvSpPr>
          <p:cNvPr id="19489" name="Rectangle 1"/>
          <p:cNvSpPr>
            <a:spLocks noChangeArrowheads="1"/>
          </p:cNvSpPr>
          <p:nvPr/>
        </p:nvSpPr>
        <p:spPr bwMode="auto">
          <a:xfrm>
            <a:off x="6664325" y="153988"/>
            <a:ext cx="12875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dirty="0"/>
              <a:t>2020-2021</a:t>
            </a:r>
          </a:p>
        </p:txBody>
      </p:sp>
      <p:sp>
        <p:nvSpPr>
          <p:cNvPr id="19502" name="textruta 49"/>
          <p:cNvSpPr txBox="1">
            <a:spLocks noChangeArrowheads="1"/>
          </p:cNvSpPr>
          <p:nvPr/>
        </p:nvSpPr>
        <p:spPr bwMode="auto">
          <a:xfrm>
            <a:off x="5337988" y="212858"/>
            <a:ext cx="863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dirty="0"/>
              <a:t>NORR</a:t>
            </a:r>
            <a:endParaRPr lang="en-US" altLang="en-US" sz="1800" dirty="0"/>
          </a:p>
        </p:txBody>
      </p:sp>
      <p:sp>
        <p:nvSpPr>
          <p:cNvPr id="19503" name="textruta 50"/>
          <p:cNvSpPr txBox="1">
            <a:spLocks noChangeArrowheads="1"/>
          </p:cNvSpPr>
          <p:nvPr/>
        </p:nvSpPr>
        <p:spPr bwMode="auto">
          <a:xfrm>
            <a:off x="5684838" y="6443663"/>
            <a:ext cx="10048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dirty="0"/>
              <a:t>SÖDER</a:t>
            </a:r>
            <a:endParaRPr lang="en-US" altLang="en-US" sz="1800" dirty="0"/>
          </a:p>
        </p:txBody>
      </p:sp>
      <p:sp>
        <p:nvSpPr>
          <p:cNvPr id="50" name="Rectangle 70"/>
          <p:cNvSpPr>
            <a:spLocks noChangeArrowheads="1"/>
          </p:cNvSpPr>
          <p:nvPr/>
        </p:nvSpPr>
        <p:spPr bwMode="auto">
          <a:xfrm rot="16200000">
            <a:off x="3002865" y="2875769"/>
            <a:ext cx="1525437" cy="69053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Christian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 err="1"/>
              <a:t>Ehrenborg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10,5*3,2</a:t>
            </a:r>
          </a:p>
        </p:txBody>
      </p:sp>
      <p:sp>
        <p:nvSpPr>
          <p:cNvPr id="48" name="Rectangle 73">
            <a:extLst>
              <a:ext uri="{FF2B5EF4-FFF2-40B4-BE49-F238E27FC236}">
                <a16:creationId xmlns:a16="http://schemas.microsoft.com/office/drawing/2014/main" id="{F90DA9D2-4297-4702-B083-7330DB689F0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163453" y="2872500"/>
            <a:ext cx="1566539" cy="690537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Magnus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Bergman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10,5*3,5</a:t>
            </a:r>
          </a:p>
        </p:txBody>
      </p:sp>
      <p:sp>
        <p:nvSpPr>
          <p:cNvPr id="56" name="Rectangle 33">
            <a:extLst>
              <a:ext uri="{FF2B5EF4-FFF2-40B4-BE49-F238E27FC236}">
                <a16:creationId xmlns:a16="http://schemas.microsoft.com/office/drawing/2014/main" id="{C4F8F429-B189-46DC-948B-87229B3796C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60012" y="2847349"/>
            <a:ext cx="2057619" cy="54584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Staffan Trägårdh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16,0 *3,0</a:t>
            </a:r>
          </a:p>
        </p:txBody>
      </p:sp>
      <p:sp>
        <p:nvSpPr>
          <p:cNvPr id="45" name="Rectangle 36">
            <a:extLst>
              <a:ext uri="{FF2B5EF4-FFF2-40B4-BE49-F238E27FC236}">
                <a16:creationId xmlns:a16="http://schemas.microsoft.com/office/drawing/2014/main" id="{6D1F902A-0E37-4083-BA74-439D1CB8D2FB}"/>
              </a:ext>
            </a:extLst>
          </p:cNvPr>
          <p:cNvSpPr>
            <a:spLocks noChangeArrowheads="1"/>
          </p:cNvSpPr>
          <p:nvPr/>
        </p:nvSpPr>
        <p:spPr bwMode="auto">
          <a:xfrm rot="15763338">
            <a:off x="1357663" y="1430785"/>
            <a:ext cx="1303587" cy="402879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Saga </a:t>
            </a:r>
            <a:r>
              <a:rPr lang="sv-SE" altLang="en-US" sz="1200" dirty="0" err="1"/>
              <a:t>Kallner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11 * 2,2</a:t>
            </a:r>
          </a:p>
        </p:txBody>
      </p:sp>
      <p:sp>
        <p:nvSpPr>
          <p:cNvPr id="51" name="Rectangle 18">
            <a:extLst>
              <a:ext uri="{FF2B5EF4-FFF2-40B4-BE49-F238E27FC236}">
                <a16:creationId xmlns:a16="http://schemas.microsoft.com/office/drawing/2014/main" id="{8EB2CCEE-C367-4300-86BA-564FA470AAD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672818" y="1417167"/>
            <a:ext cx="1273797" cy="393314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Per-Gunnar </a:t>
            </a:r>
            <a:r>
              <a:rPr lang="sv-SE" altLang="en-US" sz="1200" dirty="0" err="1"/>
              <a:t>Lalin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12.3 * 2,5</a:t>
            </a:r>
          </a:p>
        </p:txBody>
      </p:sp>
      <p:sp>
        <p:nvSpPr>
          <p:cNvPr id="52" name="Rectangle 53">
            <a:extLst>
              <a:ext uri="{FF2B5EF4-FFF2-40B4-BE49-F238E27FC236}">
                <a16:creationId xmlns:a16="http://schemas.microsoft.com/office/drawing/2014/main" id="{35771DAC-935A-475A-BB3D-3B02FCB6402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395587" y="1522644"/>
            <a:ext cx="1440060" cy="368664"/>
          </a:xfrm>
          <a:prstGeom prst="rect">
            <a:avLst/>
          </a:prstGeom>
          <a:solidFill>
            <a:srgbClr val="FEA0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Erik Wassberg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12,3 * 2,5</a:t>
            </a:r>
          </a:p>
        </p:txBody>
      </p:sp>
      <p:sp>
        <p:nvSpPr>
          <p:cNvPr id="53" name="Rectangle 12">
            <a:extLst>
              <a:ext uri="{FF2B5EF4-FFF2-40B4-BE49-F238E27FC236}">
                <a16:creationId xmlns:a16="http://schemas.microsoft.com/office/drawing/2014/main" id="{BE0E5FAC-7104-4611-82A8-DB5BB5853CAD}"/>
              </a:ext>
            </a:extLst>
          </p:cNvPr>
          <p:cNvSpPr>
            <a:spLocks noChangeArrowheads="1"/>
          </p:cNvSpPr>
          <p:nvPr/>
        </p:nvSpPr>
        <p:spPr bwMode="auto">
          <a:xfrm rot="16573268">
            <a:off x="1454494" y="2869129"/>
            <a:ext cx="1676758" cy="41570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Åke </a:t>
            </a:r>
            <a:r>
              <a:rPr lang="sv-SE" altLang="en-US" sz="1200" dirty="0" err="1"/>
              <a:t>Stjärnqvist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12,5 * 2,5</a:t>
            </a:r>
          </a:p>
        </p:txBody>
      </p:sp>
      <p:sp>
        <p:nvSpPr>
          <p:cNvPr id="58" name="Rectangle 65">
            <a:extLst>
              <a:ext uri="{FF2B5EF4-FFF2-40B4-BE49-F238E27FC236}">
                <a16:creationId xmlns:a16="http://schemas.microsoft.com/office/drawing/2014/main" id="{1CFFD678-583C-4573-93DB-09C12DF2E56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047323" y="1433230"/>
            <a:ext cx="1339838" cy="368664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Dag Hansson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11,1 * 2,5</a:t>
            </a:r>
          </a:p>
        </p:txBody>
      </p:sp>
      <p:sp>
        <p:nvSpPr>
          <p:cNvPr id="2" name="Rectangle 36">
            <a:extLst>
              <a:ext uri="{FF2B5EF4-FFF2-40B4-BE49-F238E27FC236}">
                <a16:creationId xmlns:a16="http://schemas.microsoft.com/office/drawing/2014/main" id="{DEB39A04-828C-3FE0-12FD-C925631D3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7582" y="5987874"/>
            <a:ext cx="1866933" cy="55900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Maud Rydell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MS 10,65*3,45</a:t>
            </a:r>
          </a:p>
        </p:txBody>
      </p:sp>
      <p:sp>
        <p:nvSpPr>
          <p:cNvPr id="3" name="Rectangle 108">
            <a:extLst>
              <a:ext uri="{FF2B5EF4-FFF2-40B4-BE49-F238E27FC236}">
                <a16:creationId xmlns:a16="http://schemas.microsoft.com/office/drawing/2014/main" id="{8C99DD07-6D3C-2B55-FA97-71BA4BAFD3D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124949" y="1430856"/>
            <a:ext cx="833746" cy="400114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buNone/>
            </a:pPr>
            <a:r>
              <a:rPr lang="sv-SE" altLang="en-US" sz="1200" dirty="0"/>
              <a:t>Valbåt</a:t>
            </a:r>
          </a:p>
          <a:p>
            <a:pPr algn="ctr" eaLnBrk="1" hangingPunct="1">
              <a:buNone/>
            </a:pPr>
            <a:r>
              <a:rPr lang="sv-SE" altLang="en-US" sz="1200" dirty="0"/>
              <a:t>M 8,0 * 3,0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76345F-7579-348F-7BAD-902DFB398315}"/>
              </a:ext>
            </a:extLst>
          </p:cNvPr>
          <p:cNvSpPr/>
          <p:nvPr/>
        </p:nvSpPr>
        <p:spPr>
          <a:xfrm>
            <a:off x="107504" y="4679796"/>
            <a:ext cx="3999498" cy="1197475"/>
          </a:xfrm>
          <a:prstGeom prst="rect">
            <a:avLst/>
          </a:prstGeom>
          <a:solidFill>
            <a:srgbClr val="FF0000"/>
          </a:solidFill>
          <a:ln>
            <a:solidFill>
              <a:srgbClr val="F423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E" dirty="0"/>
              <a:t>FRI Passage</a:t>
            </a:r>
          </a:p>
        </p:txBody>
      </p:sp>
      <p:sp>
        <p:nvSpPr>
          <p:cNvPr id="5" name="Rectangle 96">
            <a:extLst>
              <a:ext uri="{FF2B5EF4-FFF2-40B4-BE49-F238E27FC236}">
                <a16:creationId xmlns:a16="http://schemas.microsoft.com/office/drawing/2014/main" id="{EB394402-EEAE-9BE1-5C36-1FEC99923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331" y="6093852"/>
            <a:ext cx="1003671" cy="449636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Per </a:t>
            </a:r>
            <a:r>
              <a:rPr lang="sv-SE" altLang="en-US" sz="1200" dirty="0" err="1"/>
              <a:t>Lalin</a:t>
            </a:r>
            <a:r>
              <a:rPr lang="sv-SE" altLang="en-US" sz="1200" dirty="0"/>
              <a:t> 2’a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6,8*2,4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94C5B79-1733-28F0-CA33-038BFB137588}"/>
              </a:ext>
            </a:extLst>
          </p:cNvPr>
          <p:cNvCxnSpPr/>
          <p:nvPr/>
        </p:nvCxnSpPr>
        <p:spPr>
          <a:xfrm>
            <a:off x="55263" y="4239019"/>
            <a:ext cx="57507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 rot="5400000">
            <a:off x="3366294" y="-1664493"/>
            <a:ext cx="2376487" cy="882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3397250" y="265113"/>
            <a:ext cx="141096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sv-SE" altLang="en-US" sz="2000" dirty="0"/>
              <a:t>2020-2021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2000" b="1" dirty="0"/>
              <a:t>Kvarter H</a:t>
            </a:r>
          </a:p>
        </p:txBody>
      </p:sp>
      <p:sp>
        <p:nvSpPr>
          <p:cNvPr id="17414" name="Rectangle 61"/>
          <p:cNvSpPr>
            <a:spLocks noChangeArrowheads="1"/>
          </p:cNvSpPr>
          <p:nvPr/>
        </p:nvSpPr>
        <p:spPr bwMode="auto">
          <a:xfrm>
            <a:off x="2139950" y="3790950"/>
            <a:ext cx="3744913" cy="28575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/>
              <a:t>Mast Skjul</a:t>
            </a:r>
          </a:p>
        </p:txBody>
      </p:sp>
      <p:sp>
        <p:nvSpPr>
          <p:cNvPr id="17418" name="Rectangle 72"/>
          <p:cNvSpPr>
            <a:spLocks noChangeArrowheads="1"/>
          </p:cNvSpPr>
          <p:nvPr/>
        </p:nvSpPr>
        <p:spPr bwMode="auto">
          <a:xfrm rot="3614477">
            <a:off x="7097303" y="3366923"/>
            <a:ext cx="872281" cy="331056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Scout</a:t>
            </a:r>
            <a:endParaRPr lang="sv-SE" altLang="en-US" sz="8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6*2</a:t>
            </a:r>
          </a:p>
        </p:txBody>
      </p:sp>
      <p:sp>
        <p:nvSpPr>
          <p:cNvPr id="17419" name="Rectangle 73"/>
          <p:cNvSpPr>
            <a:spLocks noChangeArrowheads="1"/>
          </p:cNvSpPr>
          <p:nvPr/>
        </p:nvSpPr>
        <p:spPr bwMode="auto">
          <a:xfrm>
            <a:off x="1403350" y="1557338"/>
            <a:ext cx="4679950" cy="431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800" dirty="0"/>
              <a:t>Mast Skjul</a:t>
            </a:r>
          </a:p>
        </p:txBody>
      </p:sp>
      <p:sp>
        <p:nvSpPr>
          <p:cNvPr id="17420" name="Rectangle 87"/>
          <p:cNvSpPr>
            <a:spLocks noChangeArrowheads="1"/>
          </p:cNvSpPr>
          <p:nvPr/>
        </p:nvSpPr>
        <p:spPr bwMode="auto">
          <a:xfrm>
            <a:off x="3779838" y="4365625"/>
            <a:ext cx="1047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en-US" sz="1800" b="1" dirty="0"/>
              <a:t>ÖHMAN</a:t>
            </a:r>
            <a:endParaRPr lang="en-US" altLang="en-US" sz="1800" b="1" dirty="0"/>
          </a:p>
        </p:txBody>
      </p:sp>
      <p:sp>
        <p:nvSpPr>
          <p:cNvPr id="17424" name="Platshållare för bildnumm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8535A0-4D24-9447-953C-1E08A575C654}" type="slidenum">
              <a:rPr lang="sv-SE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sv-SE" altLang="en-US" sz="1400"/>
          </a:p>
        </p:txBody>
      </p:sp>
      <p:sp>
        <p:nvSpPr>
          <p:cNvPr id="24" name="Rectangle 113">
            <a:extLst>
              <a:ext uri="{FF2B5EF4-FFF2-40B4-BE49-F238E27FC236}">
                <a16:creationId xmlns:a16="http://schemas.microsoft.com/office/drawing/2014/main" id="{2276C001-22D7-45FE-AAE9-F90E0BD34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9575" y="2090628"/>
            <a:ext cx="938213" cy="39052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100" dirty="0"/>
              <a:t>Ted Bergqvist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100" dirty="0"/>
              <a:t>M4,2 * 1,6</a:t>
            </a:r>
          </a:p>
        </p:txBody>
      </p:sp>
      <p:sp>
        <p:nvSpPr>
          <p:cNvPr id="27" name="Rectangle 66">
            <a:extLst>
              <a:ext uri="{FF2B5EF4-FFF2-40B4-BE49-F238E27FC236}">
                <a16:creationId xmlns:a16="http://schemas.microsoft.com/office/drawing/2014/main" id="{BF4960D9-3BB1-42C6-A22B-7173B018B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9594" y="2058296"/>
            <a:ext cx="1097875" cy="479422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Sven Ackell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5,5 * 2,2</a:t>
            </a:r>
          </a:p>
        </p:txBody>
      </p:sp>
      <p:sp>
        <p:nvSpPr>
          <p:cNvPr id="29" name="Rectangle 66">
            <a:extLst>
              <a:ext uri="{FF2B5EF4-FFF2-40B4-BE49-F238E27FC236}">
                <a16:creationId xmlns:a16="http://schemas.microsoft.com/office/drawing/2014/main" id="{58F85D83-EB79-4E4D-B270-0760193AC4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2989" y="2039013"/>
            <a:ext cx="936311" cy="479422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Katja Rydell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5,4 * 2,2</a:t>
            </a:r>
          </a:p>
        </p:txBody>
      </p:sp>
      <p:sp>
        <p:nvSpPr>
          <p:cNvPr id="41" name="Rectangle 66">
            <a:extLst>
              <a:ext uri="{FF2B5EF4-FFF2-40B4-BE49-F238E27FC236}">
                <a16:creationId xmlns:a16="http://schemas.microsoft.com/office/drawing/2014/main" id="{5F36C0C5-8A32-453E-B13F-77238A1F9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80" y="3333190"/>
            <a:ext cx="1123380" cy="431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Henrik </a:t>
            </a:r>
            <a:r>
              <a:rPr lang="sv-SE" altLang="en-US" sz="1200" dirty="0" err="1"/>
              <a:t>Gripstad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6,7 * 2,4</a:t>
            </a:r>
          </a:p>
        </p:txBody>
      </p:sp>
      <p:sp>
        <p:nvSpPr>
          <p:cNvPr id="44" name="Rectangle 113">
            <a:extLst>
              <a:ext uri="{FF2B5EF4-FFF2-40B4-BE49-F238E27FC236}">
                <a16:creationId xmlns:a16="http://schemas.microsoft.com/office/drawing/2014/main" id="{193DF12D-FC31-462E-8A85-10AA45203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049" y="3306762"/>
            <a:ext cx="1077744" cy="39052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100" dirty="0"/>
              <a:t>Tomas Östling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100" dirty="0"/>
              <a:t>M6,0 * 2,3</a:t>
            </a:r>
          </a:p>
        </p:txBody>
      </p:sp>
      <p:sp>
        <p:nvSpPr>
          <p:cNvPr id="48" name="Rectangle 113">
            <a:extLst>
              <a:ext uri="{FF2B5EF4-FFF2-40B4-BE49-F238E27FC236}">
                <a16:creationId xmlns:a16="http://schemas.microsoft.com/office/drawing/2014/main" id="{F37B63D9-0C7A-45EE-A96A-E477782F5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171" y="2073195"/>
            <a:ext cx="938213" cy="39052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100" dirty="0"/>
              <a:t>Johan Nilsson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100" dirty="0"/>
              <a:t>M 6,0 * 2,25</a:t>
            </a:r>
          </a:p>
        </p:txBody>
      </p:sp>
      <p:sp>
        <p:nvSpPr>
          <p:cNvPr id="46" name="Rectangle 89">
            <a:extLst>
              <a:ext uri="{FF2B5EF4-FFF2-40B4-BE49-F238E27FC236}">
                <a16:creationId xmlns:a16="http://schemas.microsoft.com/office/drawing/2014/main" id="{E7C1F885-2E5B-4909-BEF7-491197011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0072" y="1809750"/>
            <a:ext cx="863600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Scout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6*2</a:t>
            </a:r>
          </a:p>
        </p:txBody>
      </p:sp>
      <p:sp>
        <p:nvSpPr>
          <p:cNvPr id="49" name="Rectangle 92">
            <a:extLst>
              <a:ext uri="{FF2B5EF4-FFF2-40B4-BE49-F238E27FC236}">
                <a16:creationId xmlns:a16="http://schemas.microsoft.com/office/drawing/2014/main" id="{7058209D-B7E5-4D16-A40E-E4F7FE52347E}"/>
              </a:ext>
            </a:extLst>
          </p:cNvPr>
          <p:cNvSpPr>
            <a:spLocks noChangeArrowheads="1"/>
          </p:cNvSpPr>
          <p:nvPr/>
        </p:nvSpPr>
        <p:spPr bwMode="auto">
          <a:xfrm rot="3789179">
            <a:off x="7631493" y="3367458"/>
            <a:ext cx="863600" cy="326301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000" dirty="0"/>
              <a:t>Scout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6*2</a:t>
            </a:r>
          </a:p>
        </p:txBody>
      </p:sp>
      <p:sp>
        <p:nvSpPr>
          <p:cNvPr id="50" name="Rectangle 92">
            <a:extLst>
              <a:ext uri="{FF2B5EF4-FFF2-40B4-BE49-F238E27FC236}">
                <a16:creationId xmlns:a16="http://schemas.microsoft.com/office/drawing/2014/main" id="{A9C0E12B-24FC-4B88-B4CE-300EB65E9B32}"/>
              </a:ext>
            </a:extLst>
          </p:cNvPr>
          <p:cNvSpPr>
            <a:spLocks noChangeArrowheads="1"/>
          </p:cNvSpPr>
          <p:nvPr/>
        </p:nvSpPr>
        <p:spPr bwMode="auto">
          <a:xfrm rot="3708665">
            <a:off x="8190333" y="3307472"/>
            <a:ext cx="863600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000" dirty="0"/>
              <a:t>Scout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6*2</a:t>
            </a:r>
          </a:p>
        </p:txBody>
      </p:sp>
      <p:sp>
        <p:nvSpPr>
          <p:cNvPr id="51" name="Rectangle 89">
            <a:extLst>
              <a:ext uri="{FF2B5EF4-FFF2-40B4-BE49-F238E27FC236}">
                <a16:creationId xmlns:a16="http://schemas.microsoft.com/office/drawing/2014/main" id="{67C1D52B-4FD7-47C3-8549-E3A19B228D5B}"/>
              </a:ext>
            </a:extLst>
          </p:cNvPr>
          <p:cNvSpPr>
            <a:spLocks noChangeArrowheads="1"/>
          </p:cNvSpPr>
          <p:nvPr/>
        </p:nvSpPr>
        <p:spPr bwMode="auto">
          <a:xfrm rot="3336994">
            <a:off x="5968006" y="3398268"/>
            <a:ext cx="863600" cy="3587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Scout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6*2</a:t>
            </a:r>
          </a:p>
        </p:txBody>
      </p:sp>
      <p:sp>
        <p:nvSpPr>
          <p:cNvPr id="3" name="Rectangle 71">
            <a:extLst>
              <a:ext uri="{FF2B5EF4-FFF2-40B4-BE49-F238E27FC236}">
                <a16:creationId xmlns:a16="http://schemas.microsoft.com/office/drawing/2014/main" id="{390FFAEE-ADB5-4AA0-2C03-7C9EF08A5D43}"/>
              </a:ext>
            </a:extLst>
          </p:cNvPr>
          <p:cNvSpPr>
            <a:spLocks noChangeArrowheads="1"/>
          </p:cNvSpPr>
          <p:nvPr/>
        </p:nvSpPr>
        <p:spPr bwMode="auto">
          <a:xfrm rot="3729480">
            <a:off x="6535030" y="3321277"/>
            <a:ext cx="863600" cy="3905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Scout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6*2</a:t>
            </a:r>
          </a:p>
        </p:txBody>
      </p:sp>
      <p:sp>
        <p:nvSpPr>
          <p:cNvPr id="4" name="Rectangle 66">
            <a:extLst>
              <a:ext uri="{FF2B5EF4-FFF2-40B4-BE49-F238E27FC236}">
                <a16:creationId xmlns:a16="http://schemas.microsoft.com/office/drawing/2014/main" id="{A0ED13B1-41AB-A679-00BE-B52D828ED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2335" y="2093010"/>
            <a:ext cx="1123380" cy="396006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Sören Bergström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6,1 * 2,45</a:t>
            </a:r>
          </a:p>
        </p:txBody>
      </p:sp>
      <p:sp>
        <p:nvSpPr>
          <p:cNvPr id="2" name="Rectangle 36">
            <a:extLst>
              <a:ext uri="{FF2B5EF4-FFF2-40B4-BE49-F238E27FC236}">
                <a16:creationId xmlns:a16="http://schemas.microsoft.com/office/drawing/2014/main" id="{D93CE7C7-CCC9-0B73-F0CD-EBA99A14C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8928" y="3272217"/>
            <a:ext cx="1187388" cy="421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Pia </a:t>
            </a:r>
            <a:r>
              <a:rPr lang="sv-SE" altLang="en-US" sz="1200" dirty="0" err="1"/>
              <a:t>Lobry</a:t>
            </a:r>
            <a:r>
              <a:rPr lang="sv-SE" altLang="en-US" sz="1200" dirty="0"/>
              <a:t>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 7*2.6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5DC921-56F9-0379-0DEB-CCDAA554AEC0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4693669" y="3291072"/>
            <a:ext cx="1077744" cy="421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Molly </a:t>
            </a:r>
            <a:r>
              <a:rPr lang="sv-SE" altLang="en-US" sz="1200" dirty="0" err="1"/>
              <a:t>Carnestedt</a:t>
            </a:r>
            <a:endParaRPr lang="sv-SE" altLang="en-US" sz="12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200" dirty="0"/>
              <a:t>S 6,5 * 2,3 </a:t>
            </a:r>
            <a:r>
              <a:rPr lang="sv-SE" altLang="en-US" sz="1200" dirty="0" err="1"/>
              <a:t>uto</a:t>
            </a:r>
            <a:endParaRPr lang="sv-SE" altLang="en-US" sz="1200" dirty="0"/>
          </a:p>
        </p:txBody>
      </p:sp>
      <p:sp>
        <p:nvSpPr>
          <p:cNvPr id="7" name="Rectangle 113">
            <a:extLst>
              <a:ext uri="{FF2B5EF4-FFF2-40B4-BE49-F238E27FC236}">
                <a16:creationId xmlns:a16="http://schemas.microsoft.com/office/drawing/2014/main" id="{A95E71F6-9DEE-D3A2-372C-ED0F6672F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5976" y="2238902"/>
            <a:ext cx="968637" cy="449636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100" dirty="0"/>
              <a:t>Johan Sörling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en-US" sz="1100" dirty="0"/>
              <a:t>M6,75 * 2,4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ndardformgivning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457894</TotalTime>
  <Words>863</Words>
  <Application>Microsoft Macintosh PowerPoint</Application>
  <PresentationFormat>On-screen Show (4:3)</PresentationFormat>
  <Paragraphs>364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ＭＳ Ｐゴシック</vt:lpstr>
      <vt:lpstr>Arial</vt:lpstr>
      <vt:lpstr>Standardformgivning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Christer Breitenau</dc:creator>
  <cp:lastModifiedBy>Martina Breitenau</cp:lastModifiedBy>
  <cp:revision>635</cp:revision>
  <cp:lastPrinted>2024-10-21T12:39:43Z</cp:lastPrinted>
  <dcterms:created xsi:type="dcterms:W3CDTF">2015-11-01T09:50:21Z</dcterms:created>
  <dcterms:modified xsi:type="dcterms:W3CDTF">2024-10-22T05:28:57Z</dcterms:modified>
</cp:coreProperties>
</file>